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61" r:id="rId2"/>
    <p:sldMasterId id="2147483674" r:id="rId3"/>
  </p:sldMasterIdLst>
  <p:notesMasterIdLst>
    <p:notesMasterId r:id="rId18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</p:sldIdLst>
  <p:sldSz cx="12192000" cy="6858000"/>
  <p:notesSz cx="7772400" cy="10058400"/>
  <p:embeddedFontLs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Fira Sans Extra Condensed" panose="020B0503050000020004" pitchFamily="34" charset="0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27" roundtripDataSignature="AMtx7mjGfy1kypEl1ntQSpgTuKuMnrD9J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CC0DEFE-8A50-4995-9A05-0C414E93E87D}" v="24" dt="2022-02-24T13:22:57.404"/>
    <p1510:client id="{14EB29AC-65B0-4F22-B652-EAA6D32B9481}" v="14" dt="2022-02-24T00:06:19.159"/>
  </p1510:revLst>
</p1510:revInfo>
</file>

<file path=ppt/tableStyles.xml><?xml version="1.0" encoding="utf-8"?>
<a:tblStyleLst xmlns:a="http://schemas.openxmlformats.org/drawingml/2006/main" def="{5E2A815B-6931-4894-949A-FA1F3337C174}">
  <a:tblStyle styleId="{5E2A815B-6931-4894-949A-FA1F3337C174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94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Master" Target="slideMasters/slideMaster3.xml"/><Relationship Id="rId21" Type="http://schemas.openxmlformats.org/officeDocument/2006/relationships/font" Target="fonts/font3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font" Target="fonts/font7.fntdata"/><Relationship Id="rId33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font" Target="fonts/font2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6.fntdata"/><Relationship Id="rId32" Type="http://schemas.microsoft.com/office/2016/11/relationships/changesInfo" Target="changesInfos/changesInfo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5.fntdata"/><Relationship Id="rId28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font" Target="fonts/font1.fntdata"/><Relationship Id="rId31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4.fntdata"/><Relationship Id="rId27" Type="http://customschemas.google.com/relationships/presentationmetadata" Target="metadata"/><Relationship Id="rId30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elipe Gil Macia" userId="a3414356-6279-4c05-85f8-60262a85557d" providerId="ADAL" clId="{14EB29AC-65B0-4F22-B652-EAA6D32B9481}"/>
    <pc:docChg chg="undo redo custSel modSld">
      <pc:chgData name="Felipe Gil Macia" userId="a3414356-6279-4c05-85f8-60262a85557d" providerId="ADAL" clId="{14EB29AC-65B0-4F22-B652-EAA6D32B9481}" dt="2022-02-24T00:09:42.964" v="467" actId="167"/>
      <pc:docMkLst>
        <pc:docMk/>
      </pc:docMkLst>
      <pc:sldChg chg="addSp delSp modSp mod">
        <pc:chgData name="Felipe Gil Macia" userId="a3414356-6279-4c05-85f8-60262a85557d" providerId="ADAL" clId="{14EB29AC-65B0-4F22-B652-EAA6D32B9481}" dt="2022-02-24T00:09:42.964" v="467" actId="167"/>
        <pc:sldMkLst>
          <pc:docMk/>
          <pc:sldMk cId="0" sldId="256"/>
        </pc:sldMkLst>
        <pc:spChg chg="add del mod">
          <ac:chgData name="Felipe Gil Macia" userId="a3414356-6279-4c05-85f8-60262a85557d" providerId="ADAL" clId="{14EB29AC-65B0-4F22-B652-EAA6D32B9481}" dt="2022-02-24T00:09:29.804" v="463" actId="478"/>
          <ac:spMkLst>
            <pc:docMk/>
            <pc:sldMk cId="0" sldId="256"/>
            <ac:spMk id="12" creationId="{38960C88-0EE3-4950-9873-BA99CDFDE466}"/>
          </ac:spMkLst>
        </pc:spChg>
        <pc:spChg chg="mod">
          <ac:chgData name="Felipe Gil Macia" userId="a3414356-6279-4c05-85f8-60262a85557d" providerId="ADAL" clId="{14EB29AC-65B0-4F22-B652-EAA6D32B9481}" dt="2022-02-23T23:31:06.061" v="64" actId="1076"/>
          <ac:spMkLst>
            <pc:docMk/>
            <pc:sldMk cId="0" sldId="256"/>
            <ac:spMk id="190" creationId="{00000000-0000-0000-0000-000000000000}"/>
          </ac:spMkLst>
        </pc:spChg>
        <pc:spChg chg="mod">
          <ac:chgData name="Felipe Gil Macia" userId="a3414356-6279-4c05-85f8-60262a85557d" providerId="ADAL" clId="{14EB29AC-65B0-4F22-B652-EAA6D32B9481}" dt="2022-02-23T23:58:23.078" v="454" actId="255"/>
          <ac:spMkLst>
            <pc:docMk/>
            <pc:sldMk cId="0" sldId="256"/>
            <ac:spMk id="192" creationId="{00000000-0000-0000-0000-000000000000}"/>
          </ac:spMkLst>
        </pc:spChg>
        <pc:spChg chg="del mod">
          <ac:chgData name="Felipe Gil Macia" userId="a3414356-6279-4c05-85f8-60262a85557d" providerId="ADAL" clId="{14EB29AC-65B0-4F22-B652-EAA6D32B9481}" dt="2022-02-23T23:29:13.369" v="51"/>
          <ac:spMkLst>
            <pc:docMk/>
            <pc:sldMk cId="0" sldId="256"/>
            <ac:spMk id="193" creationId="{00000000-0000-0000-0000-000000000000}"/>
          </ac:spMkLst>
        </pc:spChg>
        <pc:spChg chg="del">
          <ac:chgData name="Felipe Gil Macia" userId="a3414356-6279-4c05-85f8-60262a85557d" providerId="ADAL" clId="{14EB29AC-65B0-4F22-B652-EAA6D32B9481}" dt="2022-02-23T23:27:51.987" v="37" actId="478"/>
          <ac:spMkLst>
            <pc:docMk/>
            <pc:sldMk cId="0" sldId="256"/>
            <ac:spMk id="194" creationId="{00000000-0000-0000-0000-000000000000}"/>
          </ac:spMkLst>
        </pc:spChg>
        <pc:spChg chg="del">
          <ac:chgData name="Felipe Gil Macia" userId="a3414356-6279-4c05-85f8-60262a85557d" providerId="ADAL" clId="{14EB29AC-65B0-4F22-B652-EAA6D32B9481}" dt="2022-02-23T23:27:52.683" v="38" actId="478"/>
          <ac:spMkLst>
            <pc:docMk/>
            <pc:sldMk cId="0" sldId="256"/>
            <ac:spMk id="195" creationId="{00000000-0000-0000-0000-000000000000}"/>
          </ac:spMkLst>
        </pc:spChg>
        <pc:spChg chg="mod">
          <ac:chgData name="Felipe Gil Macia" userId="a3414356-6279-4c05-85f8-60262a85557d" providerId="ADAL" clId="{14EB29AC-65B0-4F22-B652-EAA6D32B9481}" dt="2022-02-23T23:27:59.292" v="40" actId="20577"/>
          <ac:spMkLst>
            <pc:docMk/>
            <pc:sldMk cId="0" sldId="256"/>
            <ac:spMk id="196" creationId="{00000000-0000-0000-0000-000000000000}"/>
          </ac:spMkLst>
        </pc:spChg>
        <pc:picChg chg="add del mod ord modCrop">
          <ac:chgData name="Felipe Gil Macia" userId="a3414356-6279-4c05-85f8-60262a85557d" providerId="ADAL" clId="{14EB29AC-65B0-4F22-B652-EAA6D32B9481}" dt="2022-02-24T00:09:30.475" v="464" actId="478"/>
          <ac:picMkLst>
            <pc:docMk/>
            <pc:sldMk cId="0" sldId="256"/>
            <ac:picMk id="2" creationId="{6EF13BBB-BC4E-4D95-B4D3-94C73F017AAF}"/>
          </ac:picMkLst>
        </pc:picChg>
        <pc:picChg chg="add mod ord">
          <ac:chgData name="Felipe Gil Macia" userId="a3414356-6279-4c05-85f8-60262a85557d" providerId="ADAL" clId="{14EB29AC-65B0-4F22-B652-EAA6D32B9481}" dt="2022-02-24T00:09:42.964" v="467" actId="167"/>
          <ac:picMkLst>
            <pc:docMk/>
            <pc:sldMk cId="0" sldId="256"/>
            <ac:picMk id="4" creationId="{64AA2AA6-C758-4520-B63D-E717F5521A2C}"/>
          </ac:picMkLst>
        </pc:picChg>
        <pc:picChg chg="del mod">
          <ac:chgData name="Felipe Gil Macia" userId="a3414356-6279-4c05-85f8-60262a85557d" providerId="ADAL" clId="{14EB29AC-65B0-4F22-B652-EAA6D32B9481}" dt="2022-02-23T23:22:49.837" v="4" actId="478"/>
          <ac:picMkLst>
            <pc:docMk/>
            <pc:sldMk cId="0" sldId="256"/>
            <ac:picMk id="189" creationId="{00000000-0000-0000-0000-000000000000}"/>
          </ac:picMkLst>
        </pc:picChg>
      </pc:sldChg>
      <pc:sldChg chg="addSp delSp modSp mod">
        <pc:chgData name="Felipe Gil Macia" userId="a3414356-6279-4c05-85f8-60262a85557d" providerId="ADAL" clId="{14EB29AC-65B0-4F22-B652-EAA6D32B9481}" dt="2022-02-23T23:56:48.326" v="438" actId="14100"/>
        <pc:sldMkLst>
          <pc:docMk/>
          <pc:sldMk cId="0" sldId="257"/>
        </pc:sldMkLst>
        <pc:spChg chg="add del mod">
          <ac:chgData name="Felipe Gil Macia" userId="a3414356-6279-4c05-85f8-60262a85557d" providerId="ADAL" clId="{14EB29AC-65B0-4F22-B652-EAA6D32B9481}" dt="2022-02-23T23:38:29.465" v="122" actId="11529"/>
          <ac:spMkLst>
            <pc:docMk/>
            <pc:sldMk cId="0" sldId="257"/>
            <ac:spMk id="7" creationId="{8D7B29C2-061C-4A8B-B1A2-3A88519F0D41}"/>
          </ac:spMkLst>
        </pc:spChg>
        <pc:spChg chg="del">
          <ac:chgData name="Felipe Gil Macia" userId="a3414356-6279-4c05-85f8-60262a85557d" providerId="ADAL" clId="{14EB29AC-65B0-4F22-B652-EAA6D32B9481}" dt="2022-02-23T23:52:25.743" v="409" actId="478"/>
          <ac:spMkLst>
            <pc:docMk/>
            <pc:sldMk cId="0" sldId="257"/>
            <ac:spMk id="203" creationId="{00000000-0000-0000-0000-000000000000}"/>
          </ac:spMkLst>
        </pc:spChg>
        <pc:spChg chg="del">
          <ac:chgData name="Felipe Gil Macia" userId="a3414356-6279-4c05-85f8-60262a85557d" providerId="ADAL" clId="{14EB29AC-65B0-4F22-B652-EAA6D32B9481}" dt="2022-02-23T23:52:24.996" v="408" actId="478"/>
          <ac:spMkLst>
            <pc:docMk/>
            <pc:sldMk cId="0" sldId="257"/>
            <ac:spMk id="204" creationId="{00000000-0000-0000-0000-000000000000}"/>
          </ac:spMkLst>
        </pc:spChg>
        <pc:spChg chg="del mod">
          <ac:chgData name="Felipe Gil Macia" userId="a3414356-6279-4c05-85f8-60262a85557d" providerId="ADAL" clId="{14EB29AC-65B0-4F22-B652-EAA6D32B9481}" dt="2022-02-23T23:33:37.142" v="74" actId="478"/>
          <ac:spMkLst>
            <pc:docMk/>
            <pc:sldMk cId="0" sldId="257"/>
            <ac:spMk id="208" creationId="{00000000-0000-0000-0000-000000000000}"/>
          </ac:spMkLst>
        </pc:spChg>
        <pc:spChg chg="mod">
          <ac:chgData name="Felipe Gil Macia" userId="a3414356-6279-4c05-85f8-60262a85557d" providerId="ADAL" clId="{14EB29AC-65B0-4F22-B652-EAA6D32B9481}" dt="2022-02-23T23:38:25.339" v="117" actId="1076"/>
          <ac:spMkLst>
            <pc:docMk/>
            <pc:sldMk cId="0" sldId="257"/>
            <ac:spMk id="209" creationId="{00000000-0000-0000-0000-000000000000}"/>
          </ac:spMkLst>
        </pc:spChg>
        <pc:spChg chg="mod">
          <ac:chgData name="Felipe Gil Macia" userId="a3414356-6279-4c05-85f8-60262a85557d" providerId="ADAL" clId="{14EB29AC-65B0-4F22-B652-EAA6D32B9481}" dt="2022-02-23T23:50:37.500" v="292" actId="20577"/>
          <ac:spMkLst>
            <pc:docMk/>
            <pc:sldMk cId="0" sldId="257"/>
            <ac:spMk id="211" creationId="{00000000-0000-0000-0000-000000000000}"/>
          </ac:spMkLst>
        </pc:spChg>
        <pc:spChg chg="mod">
          <ac:chgData name="Felipe Gil Macia" userId="a3414356-6279-4c05-85f8-60262a85557d" providerId="ADAL" clId="{14EB29AC-65B0-4F22-B652-EAA6D32B9481}" dt="2022-02-23T23:51:56.998" v="399" actId="14100"/>
          <ac:spMkLst>
            <pc:docMk/>
            <pc:sldMk cId="0" sldId="257"/>
            <ac:spMk id="212" creationId="{00000000-0000-0000-0000-000000000000}"/>
          </ac:spMkLst>
        </pc:spChg>
        <pc:spChg chg="del">
          <ac:chgData name="Felipe Gil Macia" userId="a3414356-6279-4c05-85f8-60262a85557d" providerId="ADAL" clId="{14EB29AC-65B0-4F22-B652-EAA6D32B9481}" dt="2022-02-23T23:52:18.769" v="403" actId="478"/>
          <ac:spMkLst>
            <pc:docMk/>
            <pc:sldMk cId="0" sldId="257"/>
            <ac:spMk id="213" creationId="{00000000-0000-0000-0000-000000000000}"/>
          </ac:spMkLst>
        </pc:spChg>
        <pc:spChg chg="del">
          <ac:chgData name="Felipe Gil Macia" userId="a3414356-6279-4c05-85f8-60262a85557d" providerId="ADAL" clId="{14EB29AC-65B0-4F22-B652-EAA6D32B9481}" dt="2022-02-23T23:52:32.360" v="412" actId="478"/>
          <ac:spMkLst>
            <pc:docMk/>
            <pc:sldMk cId="0" sldId="257"/>
            <ac:spMk id="214" creationId="{00000000-0000-0000-0000-000000000000}"/>
          </ac:spMkLst>
        </pc:spChg>
        <pc:spChg chg="del mod">
          <ac:chgData name="Felipe Gil Macia" userId="a3414356-6279-4c05-85f8-60262a85557d" providerId="ADAL" clId="{14EB29AC-65B0-4F22-B652-EAA6D32B9481}" dt="2022-02-23T23:52:17.996" v="402"/>
          <ac:spMkLst>
            <pc:docMk/>
            <pc:sldMk cId="0" sldId="257"/>
            <ac:spMk id="215" creationId="{00000000-0000-0000-0000-000000000000}"/>
          </ac:spMkLst>
        </pc:spChg>
        <pc:spChg chg="del">
          <ac:chgData name="Felipe Gil Macia" userId="a3414356-6279-4c05-85f8-60262a85557d" providerId="ADAL" clId="{14EB29AC-65B0-4F22-B652-EAA6D32B9481}" dt="2022-02-23T23:52:17.994" v="400" actId="478"/>
          <ac:spMkLst>
            <pc:docMk/>
            <pc:sldMk cId="0" sldId="257"/>
            <ac:spMk id="216" creationId="{00000000-0000-0000-0000-000000000000}"/>
          </ac:spMkLst>
        </pc:spChg>
        <pc:spChg chg="del">
          <ac:chgData name="Felipe Gil Macia" userId="a3414356-6279-4c05-85f8-60262a85557d" providerId="ADAL" clId="{14EB29AC-65B0-4F22-B652-EAA6D32B9481}" dt="2022-02-23T23:52:35.812" v="413" actId="478"/>
          <ac:spMkLst>
            <pc:docMk/>
            <pc:sldMk cId="0" sldId="257"/>
            <ac:spMk id="217" creationId="{00000000-0000-0000-0000-000000000000}"/>
          </ac:spMkLst>
        </pc:spChg>
        <pc:spChg chg="mod">
          <ac:chgData name="Felipe Gil Macia" userId="a3414356-6279-4c05-85f8-60262a85557d" providerId="ADAL" clId="{14EB29AC-65B0-4F22-B652-EAA6D32B9481}" dt="2022-02-23T23:56:48.326" v="438" actId="14100"/>
          <ac:spMkLst>
            <pc:docMk/>
            <pc:sldMk cId="0" sldId="257"/>
            <ac:spMk id="219" creationId="{00000000-0000-0000-0000-000000000000}"/>
          </ac:spMkLst>
        </pc:spChg>
        <pc:spChg chg="del mod">
          <ac:chgData name="Felipe Gil Macia" userId="a3414356-6279-4c05-85f8-60262a85557d" providerId="ADAL" clId="{14EB29AC-65B0-4F22-B652-EAA6D32B9481}" dt="2022-02-23T23:52:43" v="416" actId="478"/>
          <ac:spMkLst>
            <pc:docMk/>
            <pc:sldMk cId="0" sldId="257"/>
            <ac:spMk id="221" creationId="{00000000-0000-0000-0000-000000000000}"/>
          </ac:spMkLst>
        </pc:spChg>
        <pc:spChg chg="del">
          <ac:chgData name="Felipe Gil Macia" userId="a3414356-6279-4c05-85f8-60262a85557d" providerId="ADAL" clId="{14EB29AC-65B0-4F22-B652-EAA6D32B9481}" dt="2022-02-23T23:52:38.873" v="414" actId="478"/>
          <ac:spMkLst>
            <pc:docMk/>
            <pc:sldMk cId="0" sldId="257"/>
            <ac:spMk id="222" creationId="{00000000-0000-0000-0000-000000000000}"/>
          </ac:spMkLst>
        </pc:spChg>
        <pc:spChg chg="del mod">
          <ac:chgData name="Felipe Gil Macia" userId="a3414356-6279-4c05-85f8-60262a85557d" providerId="ADAL" clId="{14EB29AC-65B0-4F22-B652-EAA6D32B9481}" dt="2022-02-23T23:52:20.975" v="405" actId="478"/>
          <ac:spMkLst>
            <pc:docMk/>
            <pc:sldMk cId="0" sldId="257"/>
            <ac:spMk id="223" creationId="{00000000-0000-0000-0000-000000000000}"/>
          </ac:spMkLst>
        </pc:spChg>
        <pc:spChg chg="del">
          <ac:chgData name="Felipe Gil Macia" userId="a3414356-6279-4c05-85f8-60262a85557d" providerId="ADAL" clId="{14EB29AC-65B0-4F22-B652-EAA6D32B9481}" dt="2022-02-23T23:54:08.590" v="433" actId="478"/>
          <ac:spMkLst>
            <pc:docMk/>
            <pc:sldMk cId="0" sldId="257"/>
            <ac:spMk id="227" creationId="{00000000-0000-0000-0000-000000000000}"/>
          </ac:spMkLst>
        </pc:spChg>
        <pc:spChg chg="del">
          <ac:chgData name="Felipe Gil Macia" userId="a3414356-6279-4c05-85f8-60262a85557d" providerId="ADAL" clId="{14EB29AC-65B0-4F22-B652-EAA6D32B9481}" dt="2022-02-23T23:33:06.142" v="69" actId="478"/>
          <ac:spMkLst>
            <pc:docMk/>
            <pc:sldMk cId="0" sldId="257"/>
            <ac:spMk id="228" creationId="{00000000-0000-0000-0000-000000000000}"/>
          </ac:spMkLst>
        </pc:spChg>
        <pc:grpChg chg="mod">
          <ac:chgData name="Felipe Gil Macia" userId="a3414356-6279-4c05-85f8-60262a85557d" providerId="ADAL" clId="{14EB29AC-65B0-4F22-B652-EAA6D32B9481}" dt="2022-02-23T23:47:35.001" v="165" actId="1076"/>
          <ac:grpSpMkLst>
            <pc:docMk/>
            <pc:sldMk cId="0" sldId="257"/>
            <ac:grpSpMk id="224" creationId="{00000000-0000-0000-0000-000000000000}"/>
          </ac:grpSpMkLst>
        </pc:grpChg>
        <pc:picChg chg="add del mod modCrop">
          <ac:chgData name="Felipe Gil Macia" userId="a3414356-6279-4c05-85f8-60262a85557d" providerId="ADAL" clId="{14EB29AC-65B0-4F22-B652-EAA6D32B9481}" dt="2022-02-23T23:34:52.320" v="89" actId="478"/>
          <ac:picMkLst>
            <pc:docMk/>
            <pc:sldMk cId="0" sldId="257"/>
            <ac:picMk id="3" creationId="{B831632A-2762-4FFE-A6D7-C6547197E7E7}"/>
          </ac:picMkLst>
        </pc:picChg>
        <pc:picChg chg="add del mod modCrop">
          <ac:chgData name="Felipe Gil Macia" userId="a3414356-6279-4c05-85f8-60262a85557d" providerId="ADAL" clId="{14EB29AC-65B0-4F22-B652-EAA6D32B9481}" dt="2022-02-23T23:47:45.050" v="167" actId="1076"/>
          <ac:picMkLst>
            <pc:docMk/>
            <pc:sldMk cId="0" sldId="257"/>
            <ac:picMk id="5" creationId="{B35B0F2E-233A-4895-A708-7EE6884653A3}"/>
          </ac:picMkLst>
        </pc:picChg>
        <pc:picChg chg="add del mod">
          <ac:chgData name="Felipe Gil Macia" userId="a3414356-6279-4c05-85f8-60262a85557d" providerId="ADAL" clId="{14EB29AC-65B0-4F22-B652-EAA6D32B9481}" dt="2022-02-23T23:38:30.810" v="125"/>
          <ac:picMkLst>
            <pc:docMk/>
            <pc:sldMk cId="0" sldId="257"/>
            <ac:picMk id="6" creationId="{A66D005D-6031-406A-8C72-81C2140E8E73}"/>
          </ac:picMkLst>
        </pc:picChg>
        <pc:picChg chg="add del mod">
          <ac:chgData name="Felipe Gil Macia" userId="a3414356-6279-4c05-85f8-60262a85557d" providerId="ADAL" clId="{14EB29AC-65B0-4F22-B652-EAA6D32B9481}" dt="2022-02-23T23:42:08.354" v="147" actId="478"/>
          <ac:picMkLst>
            <pc:docMk/>
            <pc:sldMk cId="0" sldId="257"/>
            <ac:picMk id="8" creationId="{150D53AA-E623-4A0A-8529-A55C2144F9FD}"/>
          </ac:picMkLst>
        </pc:picChg>
        <pc:picChg chg="add mod modCrop">
          <ac:chgData name="Felipe Gil Macia" userId="a3414356-6279-4c05-85f8-60262a85557d" providerId="ADAL" clId="{14EB29AC-65B0-4F22-B652-EAA6D32B9481}" dt="2022-02-23T23:47:54.968" v="168" actId="108"/>
          <ac:picMkLst>
            <pc:docMk/>
            <pc:sldMk cId="0" sldId="257"/>
            <ac:picMk id="9" creationId="{AF0B7652-137B-4188-9886-664AEC3FE93A}"/>
          </ac:picMkLst>
        </pc:picChg>
        <pc:picChg chg="add del mod">
          <ac:chgData name="Felipe Gil Macia" userId="a3414356-6279-4c05-85f8-60262a85557d" providerId="ADAL" clId="{14EB29AC-65B0-4F22-B652-EAA6D32B9481}" dt="2022-02-23T23:47:27.489" v="163" actId="478"/>
          <ac:picMkLst>
            <pc:docMk/>
            <pc:sldMk cId="0" sldId="257"/>
            <ac:picMk id="36" creationId="{1FD3B9DA-0C99-41E6-9B0D-D946E39CF7BB}"/>
          </ac:picMkLst>
        </pc:picChg>
        <pc:picChg chg="add del">
          <ac:chgData name="Felipe Gil Macia" userId="a3414356-6279-4c05-85f8-60262a85557d" providerId="ADAL" clId="{14EB29AC-65B0-4F22-B652-EAA6D32B9481}" dt="2022-02-23T23:52:27.763" v="411" actId="478"/>
          <ac:picMkLst>
            <pc:docMk/>
            <pc:sldMk cId="0" sldId="257"/>
            <ac:picMk id="201" creationId="{00000000-0000-0000-0000-000000000000}"/>
          </ac:picMkLst>
        </pc:picChg>
      </pc:sldChg>
      <pc:sldChg chg="addSp delSp modSp mod">
        <pc:chgData name="Felipe Gil Macia" userId="a3414356-6279-4c05-85f8-60262a85557d" providerId="ADAL" clId="{14EB29AC-65B0-4F22-B652-EAA6D32B9481}" dt="2022-02-23T23:57:24.609" v="448" actId="478"/>
        <pc:sldMkLst>
          <pc:docMk/>
          <pc:sldMk cId="0" sldId="258"/>
        </pc:sldMkLst>
        <pc:spChg chg="del">
          <ac:chgData name="Felipe Gil Macia" userId="a3414356-6279-4c05-85f8-60262a85557d" providerId="ADAL" clId="{14EB29AC-65B0-4F22-B652-EAA6D32B9481}" dt="2022-02-23T23:57:22.541" v="447" actId="478"/>
          <ac:spMkLst>
            <pc:docMk/>
            <pc:sldMk cId="0" sldId="258"/>
            <ac:spMk id="235" creationId="{00000000-0000-0000-0000-000000000000}"/>
          </ac:spMkLst>
        </pc:spChg>
        <pc:spChg chg="del mod">
          <ac:chgData name="Felipe Gil Macia" userId="a3414356-6279-4c05-85f8-60262a85557d" providerId="ADAL" clId="{14EB29AC-65B0-4F22-B652-EAA6D32B9481}" dt="2022-02-23T23:57:20.626" v="446" actId="478"/>
          <ac:spMkLst>
            <pc:docMk/>
            <pc:sldMk cId="0" sldId="258"/>
            <ac:spMk id="236" creationId="{00000000-0000-0000-0000-000000000000}"/>
          </ac:spMkLst>
        </pc:spChg>
        <pc:spChg chg="del">
          <ac:chgData name="Felipe Gil Macia" userId="a3414356-6279-4c05-85f8-60262a85557d" providerId="ADAL" clId="{14EB29AC-65B0-4F22-B652-EAA6D32B9481}" dt="2022-02-23T23:57:24.609" v="448" actId="478"/>
          <ac:spMkLst>
            <pc:docMk/>
            <pc:sldMk cId="0" sldId="258"/>
            <ac:spMk id="237" creationId="{00000000-0000-0000-0000-000000000000}"/>
          </ac:spMkLst>
        </pc:spChg>
        <pc:spChg chg="del">
          <ac:chgData name="Felipe Gil Macia" userId="a3414356-6279-4c05-85f8-60262a85557d" providerId="ADAL" clId="{14EB29AC-65B0-4F22-B652-EAA6D32B9481}" dt="2022-02-23T23:57:10.621" v="439" actId="478"/>
          <ac:spMkLst>
            <pc:docMk/>
            <pc:sldMk cId="0" sldId="258"/>
            <ac:spMk id="239" creationId="{00000000-0000-0000-0000-000000000000}"/>
          </ac:spMkLst>
        </pc:spChg>
        <pc:spChg chg="del">
          <ac:chgData name="Felipe Gil Macia" userId="a3414356-6279-4c05-85f8-60262a85557d" providerId="ADAL" clId="{14EB29AC-65B0-4F22-B652-EAA6D32B9481}" dt="2022-02-23T23:57:16.834" v="442" actId="478"/>
          <ac:spMkLst>
            <pc:docMk/>
            <pc:sldMk cId="0" sldId="258"/>
            <ac:spMk id="240" creationId="{00000000-0000-0000-0000-000000000000}"/>
          </ac:spMkLst>
        </pc:spChg>
        <pc:spChg chg="del mod">
          <ac:chgData name="Felipe Gil Macia" userId="a3414356-6279-4c05-85f8-60262a85557d" providerId="ADAL" clId="{14EB29AC-65B0-4F22-B652-EAA6D32B9481}" dt="2022-02-23T23:57:19.006" v="444" actId="478"/>
          <ac:spMkLst>
            <pc:docMk/>
            <pc:sldMk cId="0" sldId="258"/>
            <ac:spMk id="241" creationId="{00000000-0000-0000-0000-000000000000}"/>
          </ac:spMkLst>
        </pc:spChg>
        <pc:picChg chg="add del">
          <ac:chgData name="Felipe Gil Macia" userId="a3414356-6279-4c05-85f8-60262a85557d" providerId="ADAL" clId="{14EB29AC-65B0-4F22-B652-EAA6D32B9481}" dt="2022-02-23T23:57:12.960" v="441" actId="478"/>
          <ac:picMkLst>
            <pc:docMk/>
            <pc:sldMk cId="0" sldId="258"/>
            <ac:picMk id="233" creationId="{00000000-0000-0000-0000-000000000000}"/>
          </ac:picMkLst>
        </pc:picChg>
      </pc:sldChg>
    </pc:docChg>
  </pc:docChgLst>
  <pc:docChgLst>
    <pc:chgData name="Valentina Movil Sandoval" userId="724ba2d5-4edc-4506-a773-d2b367e805d6" providerId="ADAL" clId="{0CC0DEFE-8A50-4995-9A05-0C414E93E87D}"/>
    <pc:docChg chg="modSld">
      <pc:chgData name="Valentina Movil Sandoval" userId="724ba2d5-4edc-4506-a773-d2b367e805d6" providerId="ADAL" clId="{0CC0DEFE-8A50-4995-9A05-0C414E93E87D}" dt="2022-02-24T13:23:14.112" v="31" actId="13822"/>
      <pc:docMkLst>
        <pc:docMk/>
      </pc:docMkLst>
      <pc:sldChg chg="addSp delSp modSp mod">
        <pc:chgData name="Valentina Movil Sandoval" userId="724ba2d5-4edc-4506-a773-d2b367e805d6" providerId="ADAL" clId="{0CC0DEFE-8A50-4995-9A05-0C414E93E87D}" dt="2022-02-24T13:23:14.112" v="31" actId="13822"/>
        <pc:sldMkLst>
          <pc:docMk/>
          <pc:sldMk cId="0" sldId="258"/>
        </pc:sldMkLst>
        <pc:spChg chg="add mod">
          <ac:chgData name="Valentina Movil Sandoval" userId="724ba2d5-4edc-4506-a773-d2b367e805d6" providerId="ADAL" clId="{0CC0DEFE-8A50-4995-9A05-0C414E93E87D}" dt="2022-02-24T13:23:14.112" v="31" actId="13822"/>
          <ac:spMkLst>
            <pc:docMk/>
            <pc:sldMk cId="0" sldId="258"/>
            <ac:spMk id="2" creationId="{E5554A73-27A9-44D8-B858-2FDC29F46052}"/>
          </ac:spMkLst>
        </pc:spChg>
        <pc:spChg chg="mod">
          <ac:chgData name="Valentina Movil Sandoval" userId="724ba2d5-4edc-4506-a773-d2b367e805d6" providerId="ADAL" clId="{0CC0DEFE-8A50-4995-9A05-0C414E93E87D}" dt="2022-02-24T13:20:53.641" v="10" actId="14100"/>
          <ac:spMkLst>
            <pc:docMk/>
            <pc:sldMk cId="0" sldId="258"/>
            <ac:spMk id="238" creationId="{00000000-0000-0000-0000-000000000000}"/>
          </ac:spMkLst>
        </pc:spChg>
        <pc:picChg chg="mod">
          <ac:chgData name="Valentina Movil Sandoval" userId="724ba2d5-4edc-4506-a773-d2b367e805d6" providerId="ADAL" clId="{0CC0DEFE-8A50-4995-9A05-0C414E93E87D}" dt="2022-02-24T13:22:14.610" v="17" actId="1076"/>
          <ac:picMkLst>
            <pc:docMk/>
            <pc:sldMk cId="0" sldId="258"/>
            <ac:picMk id="233" creationId="{00000000-0000-0000-0000-000000000000}"/>
          </ac:picMkLst>
        </pc:picChg>
        <pc:picChg chg="add del mod">
          <ac:chgData name="Valentina Movil Sandoval" userId="724ba2d5-4edc-4506-a773-d2b367e805d6" providerId="ADAL" clId="{0CC0DEFE-8A50-4995-9A05-0C414E93E87D}" dt="2022-02-24T13:21:07.961" v="11" actId="478"/>
          <ac:picMkLst>
            <pc:docMk/>
            <pc:sldMk cId="0" sldId="258"/>
            <ac:picMk id="1026" creationId="{A63E863C-6183-4B93-A013-8F1D9F9A8FB8}"/>
          </ac:picMkLst>
        </pc:picChg>
        <pc:picChg chg="add mod">
          <ac:chgData name="Valentina Movil Sandoval" userId="724ba2d5-4edc-4506-a773-d2b367e805d6" providerId="ADAL" clId="{0CC0DEFE-8A50-4995-9A05-0C414E93E87D}" dt="2022-02-24T13:22:54.600" v="28" actId="1076"/>
          <ac:picMkLst>
            <pc:docMk/>
            <pc:sldMk cId="0" sldId="258"/>
            <ac:picMk id="1028" creationId="{627E17D4-8C8D-481C-8EEA-7AA521376233}"/>
          </ac:picMkLst>
        </pc:picChg>
        <pc:picChg chg="add mod">
          <ac:chgData name="Valentina Movil Sandoval" userId="724ba2d5-4edc-4506-a773-d2b367e805d6" providerId="ADAL" clId="{0CC0DEFE-8A50-4995-9A05-0C414E93E87D}" dt="2022-02-24T13:22:57.404" v="29" actId="1076"/>
          <ac:picMkLst>
            <pc:docMk/>
            <pc:sldMk cId="0" sldId="258"/>
            <ac:picMk id="1030" creationId="{65EB3FDF-2B9D-498A-A0C9-98168905B6BF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295650" y="754375"/>
            <a:ext cx="518185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7" name="Google Shape;18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9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65" name="Google Shape;465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95650" y="754375"/>
            <a:ext cx="51819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1066244c191_0_1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	 </a:t>
            </a:r>
            <a:endParaRPr/>
          </a:p>
        </p:txBody>
      </p:sp>
      <p:sp>
        <p:nvSpPr>
          <p:cNvPr id="495" name="Google Shape;495;g1066244c191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95650" y="754375"/>
            <a:ext cx="51819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1066244c191_0_133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	 </a:t>
            </a:r>
            <a:endParaRPr/>
          </a:p>
        </p:txBody>
      </p:sp>
      <p:sp>
        <p:nvSpPr>
          <p:cNvPr id="560" name="Google Shape;560;g1066244c191_0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95650" y="754375"/>
            <a:ext cx="51819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10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25" name="Google Shape;625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95650" y="754375"/>
            <a:ext cx="518185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add317ae2b_0_117:notes"/>
          <p:cNvSpPr txBox="1">
            <a:spLocks noGrp="1"/>
          </p:cNvSpPr>
          <p:nvPr>
            <p:ph type="body" idx="1"/>
          </p:nvPr>
        </p:nvSpPr>
        <p:spPr>
          <a:xfrm>
            <a:off x="777240" y="4777740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2600" tIns="102600" rIns="102600" bIns="1026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/>
          </a:p>
        </p:txBody>
      </p:sp>
      <p:sp>
        <p:nvSpPr>
          <p:cNvPr id="650" name="Google Shape;650;gadd317ae2b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95655" y="754380"/>
            <a:ext cx="51819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99" name="Google Shape;19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6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31" name="Google Shape;23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105e9140ba5_0_31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59" name="Google Shape;259;g105e9140ba5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95650" y="754375"/>
            <a:ext cx="51819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105e9140ba5_0_92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22" name="Google Shape;322;g105e9140ba5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95650" y="754375"/>
            <a:ext cx="51819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3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85" name="Google Shape;38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95650" y="754375"/>
            <a:ext cx="518185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5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09" name="Google Shape;40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add317ae2b_0_201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31" name="Google Shape;431;gadd317ae2b_0_2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105e9140ba5_0_161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48" name="Google Shape;448;g105e9140ba5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_AND_BODY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4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14"/>
          <p:cNvSpPr txBox="1">
            <a:spLocks noGrp="1"/>
          </p:cNvSpPr>
          <p:nvPr>
            <p:ph type="subTitle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49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49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49"/>
          <p:cNvSpPr txBox="1">
            <a:spLocks noGrp="1"/>
          </p:cNvSpPr>
          <p:nvPr>
            <p:ph type="body" idx="2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50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50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50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50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50"/>
          <p:cNvSpPr txBox="1">
            <a:spLocks noGrp="1"/>
          </p:cNvSpPr>
          <p:nvPr>
            <p:ph type="body" idx="4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51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51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51"/>
          <p:cNvSpPr txBox="1">
            <a:spLocks noGrp="1"/>
          </p:cNvSpPr>
          <p:nvPr>
            <p:ph type="body" idx="2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51"/>
          <p:cNvSpPr txBox="1">
            <a:spLocks noGrp="1"/>
          </p:cNvSpPr>
          <p:nvPr>
            <p:ph type="body" idx="3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51"/>
          <p:cNvSpPr txBox="1">
            <a:spLocks noGrp="1"/>
          </p:cNvSpPr>
          <p:nvPr>
            <p:ph type="body" idx="4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51"/>
          <p:cNvSpPr txBox="1">
            <a:spLocks noGrp="1"/>
          </p:cNvSpPr>
          <p:nvPr>
            <p:ph type="body" idx="5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51"/>
          <p:cNvSpPr txBox="1">
            <a:spLocks noGrp="1"/>
          </p:cNvSpPr>
          <p:nvPr>
            <p:ph type="body" idx="6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_AND_BODY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30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30"/>
          <p:cNvSpPr txBox="1">
            <a:spLocks noGrp="1"/>
          </p:cNvSpPr>
          <p:nvPr>
            <p:ph type="subTitle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31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31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WO_OBJECTS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32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32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32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33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34"/>
          <p:cNvSpPr txBox="1">
            <a:spLocks noGrp="1"/>
          </p:cNvSpPr>
          <p:nvPr>
            <p:ph type="subTitle" idx="1"/>
          </p:nvPr>
        </p:nvSpPr>
        <p:spPr>
          <a:xfrm>
            <a:off x="1523880" y="1122480"/>
            <a:ext cx="9143640" cy="11066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35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35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35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35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36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36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36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36"/>
          <p:cNvSpPr txBox="1">
            <a:spLocks noGrp="1"/>
          </p:cNvSpPr>
          <p:nvPr>
            <p:ph type="body" idx="3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37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37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37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37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8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38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38"/>
          <p:cNvSpPr txBox="1">
            <a:spLocks noGrp="1"/>
          </p:cNvSpPr>
          <p:nvPr>
            <p:ph type="body" idx="2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9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39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39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39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39"/>
          <p:cNvSpPr txBox="1">
            <a:spLocks noGrp="1"/>
          </p:cNvSpPr>
          <p:nvPr>
            <p:ph type="body" idx="4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40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40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40"/>
          <p:cNvSpPr txBox="1">
            <a:spLocks noGrp="1"/>
          </p:cNvSpPr>
          <p:nvPr>
            <p:ph type="body" idx="2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40"/>
          <p:cNvSpPr txBox="1">
            <a:spLocks noGrp="1"/>
          </p:cNvSpPr>
          <p:nvPr>
            <p:ph type="body" idx="3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40"/>
          <p:cNvSpPr txBox="1">
            <a:spLocks noGrp="1"/>
          </p:cNvSpPr>
          <p:nvPr>
            <p:ph type="body" idx="4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40"/>
          <p:cNvSpPr txBox="1">
            <a:spLocks noGrp="1"/>
          </p:cNvSpPr>
          <p:nvPr>
            <p:ph type="body" idx="5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40"/>
          <p:cNvSpPr txBox="1">
            <a:spLocks noGrp="1"/>
          </p:cNvSpPr>
          <p:nvPr>
            <p:ph type="body" idx="6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 type="obj">
  <p:cSld name="OBJECT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add317ae2b_0_13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gadd317ae2b_0_13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9" name="Google Shape;119;gadd317ae2b_0_13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gadd317ae2b_0_13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gadd317ae2b_0_13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 type="title">
  <p:cSld name="TITLE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add317ae2b_0_129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gadd317ae2b_0_129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25" name="Google Shape;125;gadd317ae2b_0_12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gadd317ae2b_0_1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gadd317ae2b_0_1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" type="secHead">
  <p:cSld name="SECTION_HEADER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add317ae2b_0_141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gadd317ae2b_0_141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31" name="Google Shape;131;gadd317ae2b_0_14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gadd317ae2b_0_14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gadd317ae2b_0_14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 objetos" type="twoObj">
  <p:cSld name="TWO_OBJECTS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add317ae2b_0_14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gadd317ae2b_0_14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7" name="Google Shape;137;gadd317ae2b_0_147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8" name="Google Shape;138;gadd317ae2b_0_14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gadd317ae2b_0_14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gadd317ae2b_0_14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ción" type="twoTxTwoObj">
  <p:cSld name="TWO_OBJECTS_WITH_TEXT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add317ae2b_0_154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gadd317ae2b_0_154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900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44" name="Google Shape;144;gadd317ae2b_0_154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900" cy="36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5" name="Google Shape;145;gadd317ae2b_0_154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00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46" name="Google Shape;146;gadd317ae2b_0_154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00" cy="36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7" name="Google Shape;147;gadd317ae2b_0_15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gadd317ae2b_0_15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gadd317ae2b_0_15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2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42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el título" type="titleOnly">
  <p:cSld name="TITLE_ONLY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add317ae2b_0_16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gadd317ae2b_0_16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gadd317ae2b_0_16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gadd317ae2b_0_16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 type="blank">
  <p:cSld name="BLANK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add317ae2b_0_16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gadd317ae2b_0_16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gadd317ae2b_0_16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ido con título" type="objTx">
  <p:cSld name="OBJECT_WITH_CAPTION_TEXT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add317ae2b_0_17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gadd317ae2b_0_172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162" name="Google Shape;162;gadd317ae2b_0_172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63" name="Google Shape;163;gadd317ae2b_0_17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gadd317ae2b_0_17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gadd317ae2b_0_17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con título" type="picTx">
  <p:cSld name="PICTURE_WITH_CAPTION_TEXT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add317ae2b_0_17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gadd317ae2b_0_179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</p:sp>
      <p:sp>
        <p:nvSpPr>
          <p:cNvPr id="169" name="Google Shape;169;gadd317ae2b_0_179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70" name="Google Shape;170;gadd317ae2b_0_17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gadd317ae2b_0_17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gadd317ae2b_0_17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texto vertical" type="vertTx">
  <p:cSld name="VERTICAL_TEXT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add317ae2b_0_18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gadd317ae2b_0_186"/>
          <p:cNvSpPr txBox="1">
            <a:spLocks noGrp="1"/>
          </p:cNvSpPr>
          <p:nvPr>
            <p:ph type="body" idx="1"/>
          </p:nvPr>
        </p:nvSpPr>
        <p:spPr>
          <a:xfrm rot="5400000">
            <a:off x="3920400" y="-1256575"/>
            <a:ext cx="4351200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6" name="Google Shape;176;gadd317ae2b_0_18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gadd317ae2b_0_18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gadd317ae2b_0_18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vertical y texto" type="vertTitleAndTx">
  <p:cSld name="VERTICAL_TITLE_AND_VERTICAL_TEXT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add317ae2b_0_192"/>
          <p:cNvSpPr txBox="1">
            <a:spLocks noGrp="1"/>
          </p:cNvSpPr>
          <p:nvPr>
            <p:ph type="title"/>
          </p:nvPr>
        </p:nvSpPr>
        <p:spPr>
          <a:xfrm rot="5400000">
            <a:off x="7133400" y="1956625"/>
            <a:ext cx="5811900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gadd317ae2b_0_192"/>
          <p:cNvSpPr txBox="1">
            <a:spLocks noGrp="1"/>
          </p:cNvSpPr>
          <p:nvPr>
            <p:ph type="body" idx="1"/>
          </p:nvPr>
        </p:nvSpPr>
        <p:spPr>
          <a:xfrm rot="5400000">
            <a:off x="1799400" y="-596075"/>
            <a:ext cx="5811900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2" name="Google Shape;182;gadd317ae2b_0_19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gadd317ae2b_0_19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gadd317ae2b_0_19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WO_OBJECTS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3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3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3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4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5"/>
          <p:cNvSpPr txBox="1">
            <a:spLocks noGrp="1"/>
          </p:cNvSpPr>
          <p:nvPr>
            <p:ph type="subTitle" idx="1"/>
          </p:nvPr>
        </p:nvSpPr>
        <p:spPr>
          <a:xfrm>
            <a:off x="1523880" y="1122480"/>
            <a:ext cx="9143640" cy="11066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6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6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6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46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7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47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47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47"/>
          <p:cNvSpPr txBox="1">
            <a:spLocks noGrp="1"/>
          </p:cNvSpPr>
          <p:nvPr>
            <p:ph type="body" idx="3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48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48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48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48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3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3"/>
          <p:cNvSpPr txBox="1">
            <a:spLocks noGrp="1"/>
          </p:cNvSpPr>
          <p:nvPr>
            <p:ph type="dt" idx="10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3"/>
          <p:cNvSpPr txBox="1">
            <a:spLocks noGrp="1"/>
          </p:cNvSpPr>
          <p:nvPr>
            <p:ph type="ftr" idx="11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" name="Google Shape;9;p13"/>
          <p:cNvSpPr txBox="1">
            <a:spLocks noGrp="1"/>
          </p:cNvSpPr>
          <p:nvPr>
            <p:ph type="sldNum" idx="12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" name="Google Shape;10;p13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5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" name="Google Shape;61;p15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add317ae2b_0_1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" name="Google Shape;112;gadd317ae2b_0_12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3" name="Google Shape;113;gadd317ae2b_0_1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4" name="Google Shape;114;gadd317ae2b_0_1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5" name="Google Shape;115;gadd317ae2b_0_1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3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jpg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.jpe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64AA2AA6-C758-4520-B63D-E717F5521A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3400"/>
            <a:ext cx="10331359" cy="6896880"/>
          </a:xfrm>
          <a:prstGeom prst="rect">
            <a:avLst/>
          </a:prstGeom>
        </p:spPr>
      </p:pic>
      <p:sp>
        <p:nvSpPr>
          <p:cNvPr id="190" name="Google Shape;190;p1"/>
          <p:cNvSpPr/>
          <p:nvPr/>
        </p:nvSpPr>
        <p:spPr>
          <a:xfrm>
            <a:off x="3853354" y="-23400"/>
            <a:ext cx="8338646" cy="6881400"/>
          </a:xfrm>
          <a:prstGeom prst="rect">
            <a:avLst/>
          </a:prstGeom>
          <a:gradFill>
            <a:gsLst>
              <a:gs pos="0">
                <a:srgbClr val="FFFFFF"/>
              </a:gs>
              <a:gs pos="49000">
                <a:srgbClr val="FFFFFF"/>
              </a:gs>
              <a:gs pos="100000">
                <a:srgbClr val="FFFFFF">
                  <a:alpha val="0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1" name="Google Shape;191;p1"/>
          <p:cNvPicPr preferRelativeResize="0"/>
          <p:nvPr/>
        </p:nvPicPr>
        <p:blipFill rotWithShape="1">
          <a:blip r:embed="rId4">
            <a:alphaModFix/>
          </a:blip>
          <a:srcRect t="78334"/>
          <a:stretch/>
        </p:blipFill>
        <p:spPr>
          <a:xfrm>
            <a:off x="14760" y="5390280"/>
            <a:ext cx="12192840" cy="148320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1"/>
          <p:cNvSpPr txBox="1"/>
          <p:nvPr/>
        </p:nvSpPr>
        <p:spPr>
          <a:xfrm>
            <a:off x="5556600" y="2250000"/>
            <a:ext cx="6145920" cy="1633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45720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DEVELOPMENT OF AN ALGORITHM FOR THE OPTIMIZATION OF PEDESTRIAN ROUTES BASED ON STREET HARASSMENT OF THE LGBTQ COMMUNITY </a:t>
            </a:r>
          </a:p>
        </p:txBody>
      </p:sp>
      <p:sp>
        <p:nvSpPr>
          <p:cNvPr id="196" name="Google Shape;196;p1"/>
          <p:cNvSpPr/>
          <p:nvPr/>
        </p:nvSpPr>
        <p:spPr>
          <a:xfrm>
            <a:off x="4703260" y="500875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7" name="Google Shape;467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5" y="0"/>
            <a:ext cx="12196081" cy="6855842"/>
          </a:xfrm>
          <a:prstGeom prst="rect">
            <a:avLst/>
          </a:prstGeom>
          <a:noFill/>
          <a:ln>
            <a:noFill/>
          </a:ln>
        </p:spPr>
      </p:pic>
      <p:sp>
        <p:nvSpPr>
          <p:cNvPr id="468" name="Google Shape;468;p9"/>
          <p:cNvSpPr/>
          <p:nvPr/>
        </p:nvSpPr>
        <p:spPr>
          <a:xfrm>
            <a:off x="265320" y="376920"/>
            <a:ext cx="54021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>
                <a:solidFill>
                  <a:srgbClr val="FFFFFF"/>
                </a:solidFill>
              </a:rPr>
              <a:t>Algorithm Execution </a:t>
            </a: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Times 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9" name="Google Shape;469;p9"/>
          <p:cNvSpPr/>
          <p:nvPr/>
        </p:nvSpPr>
        <p:spPr>
          <a:xfrm rot="10800000" flipH="1">
            <a:off x="4819328" y="514742"/>
            <a:ext cx="826794" cy="4579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470" name="Google Shape;470;p9"/>
          <p:cNvSpPr/>
          <p:nvPr/>
        </p:nvSpPr>
        <p:spPr>
          <a:xfrm>
            <a:off x="5276520" y="336600"/>
            <a:ext cx="2402700" cy="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Keep this title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1" name="Google Shape;471;p9"/>
          <p:cNvSpPr/>
          <p:nvPr/>
        </p:nvSpPr>
        <p:spPr>
          <a:xfrm>
            <a:off x="8830075" y="1630200"/>
            <a:ext cx="29400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400" b="1">
                <a:solidFill>
                  <a:srgbClr val="001E33"/>
                </a:solidFill>
              </a:rPr>
              <a:t>Execution Times</a:t>
            </a:r>
            <a:endParaRPr sz="2400" b="1" i="0" u="none" strike="noStrike" cap="none">
              <a:solidFill>
                <a:srgbClr val="000000"/>
              </a:solidFill>
            </a:endParaRPr>
          </a:p>
        </p:txBody>
      </p:sp>
      <p:pic>
        <p:nvPicPr>
          <p:cNvPr id="472" name="Google Shape;472;p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229600" y="1617970"/>
            <a:ext cx="526680" cy="526680"/>
          </a:xfrm>
          <a:prstGeom prst="rect">
            <a:avLst/>
          </a:prstGeom>
          <a:noFill/>
          <a:ln>
            <a:noFill/>
          </a:ln>
        </p:spPr>
      </p:pic>
      <p:sp>
        <p:nvSpPr>
          <p:cNvPr id="473" name="Google Shape;473;p9"/>
          <p:cNvSpPr/>
          <p:nvPr/>
        </p:nvSpPr>
        <p:spPr>
          <a:xfrm>
            <a:off x="8229600" y="124200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Complete this slide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For the third deliverable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4" name="Google Shape;474;p9"/>
          <p:cNvSpPr/>
          <p:nvPr/>
        </p:nvSpPr>
        <p:spPr>
          <a:xfrm>
            <a:off x="548240" y="959495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DO NOT use red color in the slides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5" name="Google Shape;475;p9"/>
          <p:cNvSpPr/>
          <p:nvPr/>
        </p:nvSpPr>
        <p:spPr>
          <a:xfrm flipH="1">
            <a:off x="9302807" y="5400825"/>
            <a:ext cx="752058" cy="64665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476" name="Google Shape;476;p9"/>
          <p:cNvSpPr/>
          <p:nvPr/>
        </p:nvSpPr>
        <p:spPr>
          <a:xfrm>
            <a:off x="7384698" y="5995475"/>
            <a:ext cx="34254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Please, include measurement units, for instance, minutes, hours...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77" name="Google Shape;477;p9"/>
          <p:cNvPicPr preferRelativeResize="0"/>
          <p:nvPr/>
        </p:nvPicPr>
        <p:blipFill rotWithShape="1">
          <a:blip r:embed="rId5">
            <a:alphaModFix/>
          </a:blip>
          <a:srcRect t="28562" b="27896"/>
          <a:stretch/>
        </p:blipFill>
        <p:spPr>
          <a:xfrm>
            <a:off x="867925" y="2391275"/>
            <a:ext cx="2329000" cy="1014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" name="Google Shape;478;p9"/>
          <p:cNvPicPr preferRelativeResize="0"/>
          <p:nvPr/>
        </p:nvPicPr>
        <p:blipFill rotWithShape="1">
          <a:blip r:embed="rId6">
            <a:alphaModFix/>
          </a:blip>
          <a:srcRect t="25645" b="27036"/>
          <a:stretch/>
        </p:blipFill>
        <p:spPr>
          <a:xfrm>
            <a:off x="4940125" y="2391274"/>
            <a:ext cx="2143125" cy="101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9" name="Google Shape;479;p9"/>
          <p:cNvPicPr preferRelativeResize="0"/>
          <p:nvPr/>
        </p:nvPicPr>
        <p:blipFill rotWithShape="1">
          <a:blip r:embed="rId7">
            <a:alphaModFix/>
          </a:blip>
          <a:srcRect l="10870" t="31533" r="11314" b="21147"/>
          <a:stretch/>
        </p:blipFill>
        <p:spPr>
          <a:xfrm>
            <a:off x="588275" y="3649400"/>
            <a:ext cx="2940000" cy="91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0" name="Google Shape;480;p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822725" y="3519225"/>
            <a:ext cx="2329000" cy="1197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481" name="Google Shape;481;p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63675" y="4645100"/>
            <a:ext cx="2329000" cy="1197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482" name="Google Shape;482;p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737200" y="4659289"/>
            <a:ext cx="2607000" cy="1216785"/>
          </a:xfrm>
          <a:prstGeom prst="rect">
            <a:avLst/>
          </a:prstGeom>
          <a:noFill/>
          <a:ln>
            <a:noFill/>
          </a:ln>
        </p:spPr>
      </p:pic>
      <p:sp>
        <p:nvSpPr>
          <p:cNvPr id="483" name="Google Shape;483;p9"/>
          <p:cNvSpPr/>
          <p:nvPr/>
        </p:nvSpPr>
        <p:spPr>
          <a:xfrm>
            <a:off x="8669750" y="2593850"/>
            <a:ext cx="29400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>
                <a:solidFill>
                  <a:srgbClr val="001E33"/>
                </a:solidFill>
              </a:rPr>
              <a:t>2 hours 51 minutes</a:t>
            </a:r>
            <a:endParaRPr sz="2200" b="1" i="0" u="none" strike="noStrike" cap="none">
              <a:solidFill>
                <a:srgbClr val="000000"/>
              </a:solidFill>
            </a:endParaRPr>
          </a:p>
        </p:txBody>
      </p:sp>
      <p:sp>
        <p:nvSpPr>
          <p:cNvPr id="484" name="Google Shape;484;p9"/>
          <p:cNvSpPr/>
          <p:nvPr/>
        </p:nvSpPr>
        <p:spPr>
          <a:xfrm>
            <a:off x="8745950" y="3840425"/>
            <a:ext cx="29400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>
                <a:solidFill>
                  <a:srgbClr val="001E33"/>
                </a:solidFill>
              </a:rPr>
              <a:t>6 hours 51 minutes</a:t>
            </a:r>
            <a:endParaRPr sz="2200" b="1" i="0" u="none" strike="noStrike" cap="none">
              <a:solidFill>
                <a:srgbClr val="000000"/>
              </a:solidFill>
            </a:endParaRPr>
          </a:p>
        </p:txBody>
      </p:sp>
      <p:sp>
        <p:nvSpPr>
          <p:cNvPr id="485" name="Google Shape;485;p9"/>
          <p:cNvSpPr/>
          <p:nvPr/>
        </p:nvSpPr>
        <p:spPr>
          <a:xfrm>
            <a:off x="8745950" y="4956050"/>
            <a:ext cx="29400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>
                <a:solidFill>
                  <a:srgbClr val="001E33"/>
                </a:solidFill>
              </a:rPr>
              <a:t>8 hours 51 minutes</a:t>
            </a:r>
            <a:endParaRPr sz="2200" b="1" i="0" u="none" strike="noStrike" cap="none">
              <a:solidFill>
                <a:srgbClr val="000000"/>
              </a:solidFill>
            </a:endParaRPr>
          </a:p>
        </p:txBody>
      </p:sp>
      <p:sp>
        <p:nvSpPr>
          <p:cNvPr id="486" name="Google Shape;486;p9"/>
          <p:cNvSpPr/>
          <p:nvPr/>
        </p:nvSpPr>
        <p:spPr>
          <a:xfrm>
            <a:off x="3568425" y="2822650"/>
            <a:ext cx="920700" cy="195900"/>
          </a:xfrm>
          <a:prstGeom prst="stripedRightArrow">
            <a:avLst>
              <a:gd name="adj1" fmla="val 50000"/>
              <a:gd name="adj2" fmla="val 50000"/>
            </a:avLst>
          </a:prstGeom>
          <a:solidFill>
            <a:srgbClr val="00AADB"/>
          </a:solidFill>
          <a:ln w="28575" cap="flat" cmpd="sng">
            <a:solidFill>
              <a:srgbClr val="001E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7" name="Google Shape;487;p9"/>
          <p:cNvSpPr/>
          <p:nvPr/>
        </p:nvSpPr>
        <p:spPr>
          <a:xfrm>
            <a:off x="3720825" y="3965650"/>
            <a:ext cx="920700" cy="195900"/>
          </a:xfrm>
          <a:prstGeom prst="stripedRightArrow">
            <a:avLst>
              <a:gd name="adj1" fmla="val 50000"/>
              <a:gd name="adj2" fmla="val 50000"/>
            </a:avLst>
          </a:prstGeom>
          <a:solidFill>
            <a:srgbClr val="00AADB"/>
          </a:solidFill>
          <a:ln w="28575" cap="flat" cmpd="sng">
            <a:solidFill>
              <a:srgbClr val="001E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8" name="Google Shape;488;p9"/>
          <p:cNvSpPr/>
          <p:nvPr/>
        </p:nvSpPr>
        <p:spPr>
          <a:xfrm>
            <a:off x="3568425" y="5108650"/>
            <a:ext cx="920700" cy="195900"/>
          </a:xfrm>
          <a:prstGeom prst="stripedRightArrow">
            <a:avLst>
              <a:gd name="adj1" fmla="val 50000"/>
              <a:gd name="adj2" fmla="val 50000"/>
            </a:avLst>
          </a:prstGeom>
          <a:solidFill>
            <a:srgbClr val="00AADB"/>
          </a:solidFill>
          <a:ln w="28575" cap="flat" cmpd="sng">
            <a:solidFill>
              <a:srgbClr val="001E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9" name="Google Shape;489;p9"/>
          <p:cNvSpPr/>
          <p:nvPr/>
        </p:nvSpPr>
        <p:spPr>
          <a:xfrm>
            <a:off x="7454625" y="2746450"/>
            <a:ext cx="920700" cy="195900"/>
          </a:xfrm>
          <a:prstGeom prst="stripedRightArrow">
            <a:avLst>
              <a:gd name="adj1" fmla="val 50000"/>
              <a:gd name="adj2" fmla="val 50000"/>
            </a:avLst>
          </a:prstGeom>
          <a:solidFill>
            <a:srgbClr val="00AADB"/>
          </a:solidFill>
          <a:ln w="28575" cap="flat" cmpd="sng">
            <a:solidFill>
              <a:srgbClr val="001E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" name="Google Shape;490;p9"/>
          <p:cNvSpPr/>
          <p:nvPr/>
        </p:nvSpPr>
        <p:spPr>
          <a:xfrm>
            <a:off x="7530825" y="3965650"/>
            <a:ext cx="920700" cy="195900"/>
          </a:xfrm>
          <a:prstGeom prst="stripedRightArrow">
            <a:avLst>
              <a:gd name="adj1" fmla="val 50000"/>
              <a:gd name="adj2" fmla="val 50000"/>
            </a:avLst>
          </a:prstGeom>
          <a:solidFill>
            <a:srgbClr val="00AADB"/>
          </a:solidFill>
          <a:ln w="28575" cap="flat" cmpd="sng">
            <a:solidFill>
              <a:srgbClr val="001E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1" name="Google Shape;491;p9"/>
          <p:cNvSpPr/>
          <p:nvPr/>
        </p:nvSpPr>
        <p:spPr>
          <a:xfrm>
            <a:off x="7454625" y="5108650"/>
            <a:ext cx="920700" cy="195900"/>
          </a:xfrm>
          <a:prstGeom prst="stripedRightArrow">
            <a:avLst>
              <a:gd name="adj1" fmla="val 50000"/>
              <a:gd name="adj2" fmla="val 50000"/>
            </a:avLst>
          </a:prstGeom>
          <a:solidFill>
            <a:srgbClr val="00AADB"/>
          </a:solidFill>
          <a:ln w="28575" cap="flat" cmpd="sng">
            <a:solidFill>
              <a:srgbClr val="001E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2" name="Google Shape;492;p9"/>
          <p:cNvSpPr txBox="1"/>
          <p:nvPr/>
        </p:nvSpPr>
        <p:spPr>
          <a:xfrm>
            <a:off x="2745075" y="6052175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>
                <a:solidFill>
                  <a:schemeClr val="accent2"/>
                </a:solidFill>
              </a:rPr>
              <a:t>Font size should be of at least 22 points</a:t>
            </a:r>
            <a:endParaRPr b="1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7" name="Google Shape;497;g1066244c191_0_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580" y="0"/>
            <a:ext cx="12197163" cy="6856922"/>
          </a:xfrm>
          <a:prstGeom prst="rect">
            <a:avLst/>
          </a:prstGeom>
          <a:noFill/>
          <a:ln>
            <a:noFill/>
          </a:ln>
        </p:spPr>
      </p:pic>
      <p:sp>
        <p:nvSpPr>
          <p:cNvPr id="498" name="Google Shape;498;g1066244c191_0_1"/>
          <p:cNvSpPr/>
          <p:nvPr/>
        </p:nvSpPr>
        <p:spPr>
          <a:xfrm>
            <a:off x="265327" y="376925"/>
            <a:ext cx="4945800" cy="4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rgbClr val="FFFFFF"/>
                </a:solidFill>
              </a:rPr>
              <a:t>Future Work Directions</a:t>
            </a:r>
            <a:endParaRPr sz="22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9" name="Google Shape;499;g1066244c191_0_1"/>
          <p:cNvSpPr/>
          <p:nvPr/>
        </p:nvSpPr>
        <p:spPr>
          <a:xfrm>
            <a:off x="859448" y="1291400"/>
            <a:ext cx="1993200" cy="4230000"/>
          </a:xfrm>
          <a:prstGeom prst="roundRect">
            <a:avLst>
              <a:gd name="adj" fmla="val 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0" name="Google Shape;500;g1066244c191_0_1"/>
          <p:cNvSpPr/>
          <p:nvPr/>
        </p:nvSpPr>
        <p:spPr>
          <a:xfrm>
            <a:off x="9488921" y="1291400"/>
            <a:ext cx="1993200" cy="4230000"/>
          </a:xfrm>
          <a:prstGeom prst="roundRect">
            <a:avLst>
              <a:gd name="adj" fmla="val 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1" name="Google Shape;501;g1066244c191_0_1"/>
          <p:cNvSpPr/>
          <p:nvPr/>
        </p:nvSpPr>
        <p:spPr>
          <a:xfrm>
            <a:off x="3812548" y="1291400"/>
            <a:ext cx="1993200" cy="4230000"/>
          </a:xfrm>
          <a:prstGeom prst="roundRect">
            <a:avLst>
              <a:gd name="adj" fmla="val 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g1066244c191_0_1"/>
          <p:cNvSpPr/>
          <p:nvPr/>
        </p:nvSpPr>
        <p:spPr>
          <a:xfrm>
            <a:off x="6632743" y="1286300"/>
            <a:ext cx="1993200" cy="4230000"/>
          </a:xfrm>
          <a:prstGeom prst="roundRect">
            <a:avLst>
              <a:gd name="adj" fmla="val 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g1066244c191_0_1"/>
          <p:cNvSpPr/>
          <p:nvPr/>
        </p:nvSpPr>
        <p:spPr>
          <a:xfrm>
            <a:off x="9488720" y="1291400"/>
            <a:ext cx="1809900" cy="587400"/>
          </a:xfrm>
          <a:prstGeom prst="homePlate">
            <a:avLst>
              <a:gd name="adj" fmla="val 40073"/>
            </a:avLst>
          </a:prstGeom>
          <a:solidFill>
            <a:srgbClr val="00AAB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4" name="Google Shape;504;g1066244c191_0_1"/>
          <p:cNvSpPr/>
          <p:nvPr/>
        </p:nvSpPr>
        <p:spPr>
          <a:xfrm>
            <a:off x="6630898" y="1286300"/>
            <a:ext cx="1809900" cy="587400"/>
          </a:xfrm>
          <a:prstGeom prst="homePlate">
            <a:avLst>
              <a:gd name="adj" fmla="val 40073"/>
            </a:avLst>
          </a:prstGeom>
          <a:solidFill>
            <a:srgbClr val="48AC7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5" name="Google Shape;505;g1066244c191_0_1"/>
          <p:cNvSpPr/>
          <p:nvPr/>
        </p:nvSpPr>
        <p:spPr>
          <a:xfrm>
            <a:off x="3811772" y="1291400"/>
            <a:ext cx="1809900" cy="587400"/>
          </a:xfrm>
          <a:prstGeom prst="homePlate">
            <a:avLst>
              <a:gd name="adj" fmla="val 40073"/>
            </a:avLst>
          </a:prstGeom>
          <a:solidFill>
            <a:srgbClr val="00AAB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6" name="Google Shape;506;g1066244c191_0_1"/>
          <p:cNvSpPr/>
          <p:nvPr/>
        </p:nvSpPr>
        <p:spPr>
          <a:xfrm>
            <a:off x="859046" y="1291400"/>
            <a:ext cx="1809900" cy="587400"/>
          </a:xfrm>
          <a:prstGeom prst="homePlate">
            <a:avLst>
              <a:gd name="adj" fmla="val 40073"/>
            </a:avLst>
          </a:prstGeom>
          <a:solidFill>
            <a:srgbClr val="48AC7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" name="Google Shape;507;g1066244c191_0_1"/>
          <p:cNvSpPr/>
          <p:nvPr/>
        </p:nvSpPr>
        <p:spPr>
          <a:xfrm>
            <a:off x="6649700" y="1328675"/>
            <a:ext cx="1809900" cy="4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Statistics 2</a:t>
            </a:r>
            <a:endParaRPr sz="22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08" name="Google Shape;508;g1066244c191_0_1"/>
          <p:cNvSpPr/>
          <p:nvPr/>
        </p:nvSpPr>
        <p:spPr>
          <a:xfrm>
            <a:off x="3802800" y="1379275"/>
            <a:ext cx="1809900" cy="4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Optimization 1</a:t>
            </a:r>
            <a:endParaRPr sz="22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09" name="Google Shape;509;g1066244c191_0_1"/>
          <p:cNvSpPr/>
          <p:nvPr/>
        </p:nvSpPr>
        <p:spPr>
          <a:xfrm>
            <a:off x="810150" y="1333775"/>
            <a:ext cx="1582800" cy="4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Probability</a:t>
            </a:r>
            <a:endParaRPr sz="22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10" name="Google Shape;510;g1066244c191_0_1"/>
          <p:cNvSpPr/>
          <p:nvPr/>
        </p:nvSpPr>
        <p:spPr>
          <a:xfrm>
            <a:off x="9495625" y="1333775"/>
            <a:ext cx="1643700" cy="4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 &amp; M 4</a:t>
            </a:r>
            <a:endParaRPr sz="22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511" name="Google Shape;511;g1066244c191_0_1"/>
          <p:cNvGrpSpPr/>
          <p:nvPr/>
        </p:nvGrpSpPr>
        <p:grpSpPr>
          <a:xfrm>
            <a:off x="7016850" y="2306088"/>
            <a:ext cx="1088700" cy="830400"/>
            <a:chOff x="368350" y="2234988"/>
            <a:chExt cx="1088700" cy="830400"/>
          </a:xfrm>
        </p:grpSpPr>
        <p:sp>
          <p:nvSpPr>
            <p:cNvPr id="512" name="Google Shape;512;g1066244c191_0_1"/>
            <p:cNvSpPr/>
            <p:nvPr/>
          </p:nvSpPr>
          <p:spPr>
            <a:xfrm>
              <a:off x="368350" y="2234988"/>
              <a:ext cx="1088700" cy="8304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  <a:effectLst>
              <a:outerShdw blurRad="85725" dist="57150" dir="7080000" algn="bl" rotWithShape="0">
                <a:srgbClr val="000000">
                  <a:alpha val="15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500" b="1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MV risk estimations</a:t>
              </a:r>
              <a:endParaRPr sz="1500" b="1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13" name="Google Shape;513;g1066244c191_0_1"/>
            <p:cNvSpPr/>
            <p:nvPr/>
          </p:nvSpPr>
          <p:spPr>
            <a:xfrm rot="-5400000">
              <a:off x="445094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14" name="Google Shape;514;g1066244c191_0_1"/>
            <p:cNvSpPr/>
            <p:nvPr/>
          </p:nvSpPr>
          <p:spPr>
            <a:xfrm rot="-5400000">
              <a:off x="621837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15" name="Google Shape;515;g1066244c191_0_1"/>
            <p:cNvSpPr/>
            <p:nvPr/>
          </p:nvSpPr>
          <p:spPr>
            <a:xfrm rot="-5400000">
              <a:off x="798579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16" name="Google Shape;516;g1066244c191_0_1"/>
            <p:cNvSpPr/>
            <p:nvPr/>
          </p:nvSpPr>
          <p:spPr>
            <a:xfrm rot="-5400000">
              <a:off x="975322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17" name="Google Shape;517;g1066244c191_0_1"/>
            <p:cNvSpPr/>
            <p:nvPr/>
          </p:nvSpPr>
          <p:spPr>
            <a:xfrm rot="-5400000">
              <a:off x="1152084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18" name="Google Shape;518;g1066244c191_0_1"/>
            <p:cNvSpPr/>
            <p:nvPr/>
          </p:nvSpPr>
          <p:spPr>
            <a:xfrm rot="-5400000">
              <a:off x="1328826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519" name="Google Shape;519;g1066244c191_0_1"/>
          <p:cNvGrpSpPr/>
          <p:nvPr/>
        </p:nvGrpSpPr>
        <p:grpSpPr>
          <a:xfrm>
            <a:off x="4216100" y="2367863"/>
            <a:ext cx="1088700" cy="830400"/>
            <a:chOff x="673150" y="2539788"/>
            <a:chExt cx="1088700" cy="830400"/>
          </a:xfrm>
        </p:grpSpPr>
        <p:sp>
          <p:nvSpPr>
            <p:cNvPr id="520" name="Google Shape;520;g1066244c191_0_1"/>
            <p:cNvSpPr/>
            <p:nvPr/>
          </p:nvSpPr>
          <p:spPr>
            <a:xfrm>
              <a:off x="673150" y="2539788"/>
              <a:ext cx="1088700" cy="8304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  <a:effectLst>
              <a:outerShdw blurRad="85725" dist="57150" dir="7080000" algn="bl" rotWithShape="0">
                <a:srgbClr val="000000">
                  <a:alpha val="15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b="1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Biobjective</a:t>
              </a:r>
              <a:endParaRPr b="1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b="1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optimization</a:t>
              </a:r>
              <a:endParaRPr b="1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21" name="Google Shape;521;g1066244c191_0_1"/>
            <p:cNvSpPr/>
            <p:nvPr/>
          </p:nvSpPr>
          <p:spPr>
            <a:xfrm rot="-5400000">
              <a:off x="749894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22" name="Google Shape;522;g1066244c191_0_1"/>
            <p:cNvSpPr/>
            <p:nvPr/>
          </p:nvSpPr>
          <p:spPr>
            <a:xfrm rot="-5400000">
              <a:off x="926637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23" name="Google Shape;523;g1066244c191_0_1"/>
            <p:cNvSpPr/>
            <p:nvPr/>
          </p:nvSpPr>
          <p:spPr>
            <a:xfrm rot="-5400000">
              <a:off x="1103379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24" name="Google Shape;524;g1066244c191_0_1"/>
            <p:cNvSpPr/>
            <p:nvPr/>
          </p:nvSpPr>
          <p:spPr>
            <a:xfrm rot="-5400000">
              <a:off x="1280122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25" name="Google Shape;525;g1066244c191_0_1"/>
            <p:cNvSpPr/>
            <p:nvPr/>
          </p:nvSpPr>
          <p:spPr>
            <a:xfrm rot="-5400000">
              <a:off x="1456884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26" name="Google Shape;526;g1066244c191_0_1"/>
            <p:cNvSpPr/>
            <p:nvPr/>
          </p:nvSpPr>
          <p:spPr>
            <a:xfrm rot="-5400000">
              <a:off x="1633626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527" name="Google Shape;527;g1066244c191_0_1"/>
          <p:cNvGrpSpPr/>
          <p:nvPr/>
        </p:nvGrpSpPr>
        <p:grpSpPr>
          <a:xfrm>
            <a:off x="1242275" y="2378663"/>
            <a:ext cx="1088700" cy="830400"/>
            <a:chOff x="673150" y="2539788"/>
            <a:chExt cx="1088700" cy="830400"/>
          </a:xfrm>
        </p:grpSpPr>
        <p:sp>
          <p:nvSpPr>
            <p:cNvPr id="528" name="Google Shape;528;g1066244c191_0_1"/>
            <p:cNvSpPr/>
            <p:nvPr/>
          </p:nvSpPr>
          <p:spPr>
            <a:xfrm>
              <a:off x="673150" y="2539788"/>
              <a:ext cx="1088700" cy="8304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  <a:effectLst>
              <a:outerShdw blurRad="85725" dist="57150" dir="7080000" algn="bl" rotWithShape="0">
                <a:srgbClr val="000000">
                  <a:alpha val="15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500" b="1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Other risk estimations</a:t>
              </a:r>
              <a:endParaRPr sz="1500" b="1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29" name="Google Shape;529;g1066244c191_0_1"/>
            <p:cNvSpPr/>
            <p:nvPr/>
          </p:nvSpPr>
          <p:spPr>
            <a:xfrm rot="-5400000">
              <a:off x="749894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30" name="Google Shape;530;g1066244c191_0_1"/>
            <p:cNvSpPr/>
            <p:nvPr/>
          </p:nvSpPr>
          <p:spPr>
            <a:xfrm rot="-5400000">
              <a:off x="926637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31" name="Google Shape;531;g1066244c191_0_1"/>
            <p:cNvSpPr/>
            <p:nvPr/>
          </p:nvSpPr>
          <p:spPr>
            <a:xfrm rot="-5400000">
              <a:off x="1103379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32" name="Google Shape;532;g1066244c191_0_1"/>
            <p:cNvSpPr/>
            <p:nvPr/>
          </p:nvSpPr>
          <p:spPr>
            <a:xfrm rot="-5400000">
              <a:off x="1280122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33" name="Google Shape;533;g1066244c191_0_1"/>
            <p:cNvSpPr/>
            <p:nvPr/>
          </p:nvSpPr>
          <p:spPr>
            <a:xfrm rot="-5400000">
              <a:off x="1456884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34" name="Google Shape;534;g1066244c191_0_1"/>
            <p:cNvSpPr/>
            <p:nvPr/>
          </p:nvSpPr>
          <p:spPr>
            <a:xfrm rot="-5400000">
              <a:off x="1633626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535" name="Google Shape;535;g1066244c191_0_1"/>
          <p:cNvGrpSpPr/>
          <p:nvPr/>
        </p:nvGrpSpPr>
        <p:grpSpPr>
          <a:xfrm>
            <a:off x="9836250" y="2306088"/>
            <a:ext cx="1088700" cy="830400"/>
            <a:chOff x="368350" y="2234988"/>
            <a:chExt cx="1088700" cy="830400"/>
          </a:xfrm>
        </p:grpSpPr>
        <p:sp>
          <p:nvSpPr>
            <p:cNvPr id="536" name="Google Shape;536;g1066244c191_0_1"/>
            <p:cNvSpPr/>
            <p:nvPr/>
          </p:nvSpPr>
          <p:spPr>
            <a:xfrm>
              <a:off x="368350" y="2234988"/>
              <a:ext cx="1088700" cy="8304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  <a:effectLst>
              <a:outerShdw blurRad="85725" dist="57150" dir="7080000" algn="bl" rotWithShape="0">
                <a:srgbClr val="000000">
                  <a:alpha val="15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600" b="1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Traffic</a:t>
              </a:r>
              <a:br>
                <a:rPr lang="en-US" sz="1600" b="1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</a:br>
              <a:r>
                <a:rPr lang="en-US" sz="1600" b="1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Estimation</a:t>
              </a:r>
              <a:endParaRPr sz="1600" b="1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37" name="Google Shape;537;g1066244c191_0_1"/>
            <p:cNvSpPr/>
            <p:nvPr/>
          </p:nvSpPr>
          <p:spPr>
            <a:xfrm rot="-5400000">
              <a:off x="445094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38" name="Google Shape;538;g1066244c191_0_1"/>
            <p:cNvSpPr/>
            <p:nvPr/>
          </p:nvSpPr>
          <p:spPr>
            <a:xfrm rot="-5400000">
              <a:off x="621837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39" name="Google Shape;539;g1066244c191_0_1"/>
            <p:cNvSpPr/>
            <p:nvPr/>
          </p:nvSpPr>
          <p:spPr>
            <a:xfrm rot="-5400000">
              <a:off x="798579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40" name="Google Shape;540;g1066244c191_0_1"/>
            <p:cNvSpPr/>
            <p:nvPr/>
          </p:nvSpPr>
          <p:spPr>
            <a:xfrm rot="-5400000">
              <a:off x="975322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41" name="Google Shape;541;g1066244c191_0_1"/>
            <p:cNvSpPr/>
            <p:nvPr/>
          </p:nvSpPr>
          <p:spPr>
            <a:xfrm rot="-5400000">
              <a:off x="1152084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42" name="Google Shape;542;g1066244c191_0_1"/>
            <p:cNvSpPr/>
            <p:nvPr/>
          </p:nvSpPr>
          <p:spPr>
            <a:xfrm rot="-5400000">
              <a:off x="1328826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543" name="Google Shape;543;g1066244c191_0_1"/>
          <p:cNvSpPr/>
          <p:nvPr/>
        </p:nvSpPr>
        <p:spPr>
          <a:xfrm rot="10800000" flipH="1">
            <a:off x="4819328" y="514742"/>
            <a:ext cx="826794" cy="4579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544" name="Google Shape;544;g1066244c191_0_1"/>
          <p:cNvSpPr/>
          <p:nvPr/>
        </p:nvSpPr>
        <p:spPr>
          <a:xfrm>
            <a:off x="5276520" y="336600"/>
            <a:ext cx="2402700" cy="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Keep this title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5" name="Google Shape;545;g1066244c191_0_1"/>
          <p:cNvSpPr/>
          <p:nvPr/>
        </p:nvSpPr>
        <p:spPr>
          <a:xfrm>
            <a:off x="8229600" y="124200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Complete this slide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For the third deliverable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6" name="Google Shape;546;g1066244c191_0_1"/>
          <p:cNvSpPr/>
          <p:nvPr/>
        </p:nvSpPr>
        <p:spPr>
          <a:xfrm>
            <a:off x="265315" y="802320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DO NOT use red color in the slides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7" name="Google Shape;547;g1066244c191_0_1"/>
          <p:cNvSpPr txBox="1"/>
          <p:nvPr/>
        </p:nvSpPr>
        <p:spPr>
          <a:xfrm>
            <a:off x="2745075" y="6052175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>
                <a:solidFill>
                  <a:schemeClr val="accent2"/>
                </a:solidFill>
              </a:rPr>
              <a:t>Font size should be of at least 22 points</a:t>
            </a:r>
            <a:endParaRPr b="1">
              <a:solidFill>
                <a:schemeClr val="accent2"/>
              </a:solidFill>
            </a:endParaRPr>
          </a:p>
        </p:txBody>
      </p:sp>
      <p:sp>
        <p:nvSpPr>
          <p:cNvPr id="548" name="Google Shape;548;g1066244c191_0_1"/>
          <p:cNvSpPr/>
          <p:nvPr/>
        </p:nvSpPr>
        <p:spPr>
          <a:xfrm>
            <a:off x="7457802" y="6101983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i="1">
                <a:solidFill>
                  <a:schemeClr val="accent2"/>
                </a:solidFill>
              </a:rPr>
              <a:t>You may add, remove or change some future work directions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9" name="Google Shape;549;g1066244c191_0_1"/>
          <p:cNvSpPr/>
          <p:nvPr/>
        </p:nvSpPr>
        <p:spPr>
          <a:xfrm>
            <a:off x="-141598" y="4099808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i="1">
                <a:solidFill>
                  <a:schemeClr val="accent2"/>
                </a:solidFill>
              </a:rPr>
              <a:t>Remove this</a:t>
            </a:r>
            <a:endParaRPr i="1">
              <a:solidFill>
                <a:schemeClr val="accent2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i="1">
                <a:solidFill>
                  <a:schemeClr val="accent2"/>
                </a:solidFill>
              </a:rPr>
              <a:t>slide if you</a:t>
            </a:r>
            <a:endParaRPr i="1">
              <a:solidFill>
                <a:schemeClr val="accent2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i="1">
                <a:solidFill>
                  <a:schemeClr val="accent2"/>
                </a:solidFill>
              </a:rPr>
              <a:t>study </a:t>
            </a:r>
            <a:endParaRPr i="1">
              <a:solidFill>
                <a:schemeClr val="accent2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i="1">
                <a:solidFill>
                  <a:schemeClr val="accent2"/>
                </a:solidFill>
              </a:rPr>
              <a:t>Informatics</a:t>
            </a:r>
            <a:br>
              <a:rPr lang="en-US" i="1">
                <a:solidFill>
                  <a:schemeClr val="accent2"/>
                </a:solidFill>
              </a:rPr>
            </a:br>
            <a:r>
              <a:rPr lang="en-US" i="1">
                <a:solidFill>
                  <a:schemeClr val="accent2"/>
                </a:solidFill>
              </a:rPr>
              <a:t> Engineering</a:t>
            </a:r>
            <a:endParaRPr i="1">
              <a:solidFill>
                <a:schemeClr val="accent2"/>
              </a:solidFill>
            </a:endParaRPr>
          </a:p>
        </p:txBody>
      </p:sp>
      <p:sp>
        <p:nvSpPr>
          <p:cNvPr id="550" name="Google Shape;550;g1066244c191_0_1"/>
          <p:cNvSpPr/>
          <p:nvPr/>
        </p:nvSpPr>
        <p:spPr>
          <a:xfrm>
            <a:off x="5646138" y="802325"/>
            <a:ext cx="48270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i="1">
                <a:solidFill>
                  <a:schemeClr val="accent2"/>
                </a:solidFill>
              </a:rPr>
              <a:t>Please, name the courses in which you could continue working on this project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1" name="Google Shape;551;g1066244c191_0_1"/>
          <p:cNvSpPr/>
          <p:nvPr/>
        </p:nvSpPr>
        <p:spPr>
          <a:xfrm rot="10800000" flipH="1">
            <a:off x="5050475" y="1024007"/>
            <a:ext cx="811836" cy="29446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552" name="Google Shape;552;g1066244c191_0_1"/>
          <p:cNvSpPr/>
          <p:nvPr/>
        </p:nvSpPr>
        <p:spPr>
          <a:xfrm rot="10800000">
            <a:off x="10334499" y="947808"/>
            <a:ext cx="806652" cy="43264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553" name="Google Shape;553;g1066244c191_0_1"/>
          <p:cNvSpPr/>
          <p:nvPr/>
        </p:nvSpPr>
        <p:spPr>
          <a:xfrm rot="-3788704">
            <a:off x="8003177" y="1401254"/>
            <a:ext cx="806653" cy="43264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554" name="Google Shape;554;g1066244c191_0_1"/>
          <p:cNvSpPr/>
          <p:nvPr/>
        </p:nvSpPr>
        <p:spPr>
          <a:xfrm>
            <a:off x="4407763" y="3990850"/>
            <a:ext cx="48270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i="1">
                <a:solidFill>
                  <a:schemeClr val="accent2"/>
                </a:solidFill>
              </a:rPr>
              <a:t>Please, name what you could do, in following courses, to improve this project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5" name="Google Shape;555;g1066244c191_0_1"/>
          <p:cNvSpPr/>
          <p:nvPr/>
        </p:nvSpPr>
        <p:spPr>
          <a:xfrm rot="5763114" flipH="1">
            <a:off x="4821883" y="3386199"/>
            <a:ext cx="811824" cy="29443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556" name="Google Shape;556;g1066244c191_0_1"/>
          <p:cNvSpPr/>
          <p:nvPr/>
        </p:nvSpPr>
        <p:spPr>
          <a:xfrm rot="5763114" flipH="1">
            <a:off x="7260283" y="3386199"/>
            <a:ext cx="811824" cy="29443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557" name="Google Shape;557;g1066244c191_0_1"/>
          <p:cNvSpPr/>
          <p:nvPr/>
        </p:nvSpPr>
        <p:spPr>
          <a:xfrm rot="9163861" flipH="1">
            <a:off x="8936681" y="3462420"/>
            <a:ext cx="811824" cy="29440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2" name="Google Shape;562;g1066244c191_0_1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580" y="0"/>
            <a:ext cx="12197163" cy="6856922"/>
          </a:xfrm>
          <a:prstGeom prst="rect">
            <a:avLst/>
          </a:prstGeom>
          <a:noFill/>
          <a:ln>
            <a:noFill/>
          </a:ln>
        </p:spPr>
      </p:pic>
      <p:sp>
        <p:nvSpPr>
          <p:cNvPr id="563" name="Google Shape;563;g1066244c191_0_133"/>
          <p:cNvSpPr/>
          <p:nvPr/>
        </p:nvSpPr>
        <p:spPr>
          <a:xfrm>
            <a:off x="265327" y="376925"/>
            <a:ext cx="4945800" cy="4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rgbClr val="FFFFFF"/>
                </a:solidFill>
              </a:rPr>
              <a:t>Future Work Directions</a:t>
            </a:r>
            <a:endParaRPr sz="22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4" name="Google Shape;564;g1066244c191_0_133"/>
          <p:cNvSpPr/>
          <p:nvPr/>
        </p:nvSpPr>
        <p:spPr>
          <a:xfrm>
            <a:off x="859448" y="1291400"/>
            <a:ext cx="1993200" cy="4230000"/>
          </a:xfrm>
          <a:prstGeom prst="roundRect">
            <a:avLst>
              <a:gd name="adj" fmla="val 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5" name="Google Shape;565;g1066244c191_0_133"/>
          <p:cNvSpPr/>
          <p:nvPr/>
        </p:nvSpPr>
        <p:spPr>
          <a:xfrm>
            <a:off x="9488921" y="1291400"/>
            <a:ext cx="1993200" cy="4230000"/>
          </a:xfrm>
          <a:prstGeom prst="roundRect">
            <a:avLst>
              <a:gd name="adj" fmla="val 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6" name="Google Shape;566;g1066244c191_0_133"/>
          <p:cNvSpPr/>
          <p:nvPr/>
        </p:nvSpPr>
        <p:spPr>
          <a:xfrm>
            <a:off x="3812548" y="1291400"/>
            <a:ext cx="1993200" cy="4230000"/>
          </a:xfrm>
          <a:prstGeom prst="roundRect">
            <a:avLst>
              <a:gd name="adj" fmla="val 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7" name="Google Shape;567;g1066244c191_0_133"/>
          <p:cNvSpPr/>
          <p:nvPr/>
        </p:nvSpPr>
        <p:spPr>
          <a:xfrm>
            <a:off x="6632743" y="1286300"/>
            <a:ext cx="1993200" cy="4230000"/>
          </a:xfrm>
          <a:prstGeom prst="roundRect">
            <a:avLst>
              <a:gd name="adj" fmla="val 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8" name="Google Shape;568;g1066244c191_0_133"/>
          <p:cNvSpPr/>
          <p:nvPr/>
        </p:nvSpPr>
        <p:spPr>
          <a:xfrm>
            <a:off x="9488720" y="1291400"/>
            <a:ext cx="1809900" cy="587400"/>
          </a:xfrm>
          <a:prstGeom prst="homePlate">
            <a:avLst>
              <a:gd name="adj" fmla="val 40073"/>
            </a:avLst>
          </a:prstGeom>
          <a:solidFill>
            <a:srgbClr val="00AAB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9" name="Google Shape;569;g1066244c191_0_133"/>
          <p:cNvSpPr/>
          <p:nvPr/>
        </p:nvSpPr>
        <p:spPr>
          <a:xfrm>
            <a:off x="6630898" y="1286300"/>
            <a:ext cx="1809900" cy="587400"/>
          </a:xfrm>
          <a:prstGeom prst="homePlate">
            <a:avLst>
              <a:gd name="adj" fmla="val 40073"/>
            </a:avLst>
          </a:prstGeom>
          <a:solidFill>
            <a:srgbClr val="48AC7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0" name="Google Shape;570;g1066244c191_0_133"/>
          <p:cNvSpPr/>
          <p:nvPr/>
        </p:nvSpPr>
        <p:spPr>
          <a:xfrm>
            <a:off x="3811772" y="1291400"/>
            <a:ext cx="1809900" cy="587400"/>
          </a:xfrm>
          <a:prstGeom prst="homePlate">
            <a:avLst>
              <a:gd name="adj" fmla="val 40073"/>
            </a:avLst>
          </a:prstGeom>
          <a:solidFill>
            <a:srgbClr val="00AAB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1" name="Google Shape;571;g1066244c191_0_133"/>
          <p:cNvSpPr/>
          <p:nvPr/>
        </p:nvSpPr>
        <p:spPr>
          <a:xfrm>
            <a:off x="859046" y="1291400"/>
            <a:ext cx="1809900" cy="587400"/>
          </a:xfrm>
          <a:prstGeom prst="homePlate">
            <a:avLst>
              <a:gd name="adj" fmla="val 40073"/>
            </a:avLst>
          </a:prstGeom>
          <a:solidFill>
            <a:srgbClr val="48AC7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2" name="Google Shape;572;g1066244c191_0_133"/>
          <p:cNvSpPr/>
          <p:nvPr/>
        </p:nvSpPr>
        <p:spPr>
          <a:xfrm>
            <a:off x="6649700" y="1328675"/>
            <a:ext cx="1809900" cy="4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Software Eng.</a:t>
            </a:r>
            <a:endParaRPr sz="22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73" name="Google Shape;573;g1066244c191_0_133"/>
          <p:cNvSpPr/>
          <p:nvPr/>
        </p:nvSpPr>
        <p:spPr>
          <a:xfrm>
            <a:off x="3802800" y="1379275"/>
            <a:ext cx="1809900" cy="4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Project 1</a:t>
            </a:r>
            <a:endParaRPr sz="22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74" name="Google Shape;574;g1066244c191_0_133"/>
          <p:cNvSpPr/>
          <p:nvPr/>
        </p:nvSpPr>
        <p:spPr>
          <a:xfrm>
            <a:off x="810150" y="1333775"/>
            <a:ext cx="1582800" cy="4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Databases</a:t>
            </a:r>
            <a:endParaRPr sz="22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75" name="Google Shape;575;g1066244c191_0_133"/>
          <p:cNvSpPr/>
          <p:nvPr/>
        </p:nvSpPr>
        <p:spPr>
          <a:xfrm>
            <a:off x="9495625" y="1333775"/>
            <a:ext cx="1643700" cy="4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Project 2</a:t>
            </a:r>
            <a:endParaRPr sz="22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576" name="Google Shape;576;g1066244c191_0_133"/>
          <p:cNvGrpSpPr/>
          <p:nvPr/>
        </p:nvGrpSpPr>
        <p:grpSpPr>
          <a:xfrm>
            <a:off x="7016850" y="2306088"/>
            <a:ext cx="1088700" cy="830400"/>
            <a:chOff x="368350" y="2234988"/>
            <a:chExt cx="1088700" cy="830400"/>
          </a:xfrm>
        </p:grpSpPr>
        <p:sp>
          <p:nvSpPr>
            <p:cNvPr id="577" name="Google Shape;577;g1066244c191_0_133"/>
            <p:cNvSpPr/>
            <p:nvPr/>
          </p:nvSpPr>
          <p:spPr>
            <a:xfrm>
              <a:off x="368350" y="2234988"/>
              <a:ext cx="1088700" cy="8304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  <a:effectLst>
              <a:outerShdw blurRad="85725" dist="57150" dir="7080000" algn="bl" rotWithShape="0">
                <a:srgbClr val="000000">
                  <a:alpha val="15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600" b="1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A Web Application</a:t>
              </a:r>
              <a:endParaRPr sz="1600" b="1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78" name="Google Shape;578;g1066244c191_0_133"/>
            <p:cNvSpPr/>
            <p:nvPr/>
          </p:nvSpPr>
          <p:spPr>
            <a:xfrm rot="-5400000">
              <a:off x="445094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79" name="Google Shape;579;g1066244c191_0_133"/>
            <p:cNvSpPr/>
            <p:nvPr/>
          </p:nvSpPr>
          <p:spPr>
            <a:xfrm rot="-5400000">
              <a:off x="621837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80" name="Google Shape;580;g1066244c191_0_133"/>
            <p:cNvSpPr/>
            <p:nvPr/>
          </p:nvSpPr>
          <p:spPr>
            <a:xfrm rot="-5400000">
              <a:off x="798579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81" name="Google Shape;581;g1066244c191_0_133"/>
            <p:cNvSpPr/>
            <p:nvPr/>
          </p:nvSpPr>
          <p:spPr>
            <a:xfrm rot="-5400000">
              <a:off x="975322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82" name="Google Shape;582;g1066244c191_0_133"/>
            <p:cNvSpPr/>
            <p:nvPr/>
          </p:nvSpPr>
          <p:spPr>
            <a:xfrm rot="-5400000">
              <a:off x="1152084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83" name="Google Shape;583;g1066244c191_0_133"/>
            <p:cNvSpPr/>
            <p:nvPr/>
          </p:nvSpPr>
          <p:spPr>
            <a:xfrm rot="-5400000">
              <a:off x="1328826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584" name="Google Shape;584;g1066244c191_0_133"/>
          <p:cNvGrpSpPr/>
          <p:nvPr/>
        </p:nvGrpSpPr>
        <p:grpSpPr>
          <a:xfrm>
            <a:off x="4216100" y="2367863"/>
            <a:ext cx="1088700" cy="830400"/>
            <a:chOff x="673150" y="2539788"/>
            <a:chExt cx="1088700" cy="830400"/>
          </a:xfrm>
        </p:grpSpPr>
        <p:sp>
          <p:nvSpPr>
            <p:cNvPr id="585" name="Google Shape;585;g1066244c191_0_133"/>
            <p:cNvSpPr/>
            <p:nvPr/>
          </p:nvSpPr>
          <p:spPr>
            <a:xfrm>
              <a:off x="673150" y="2539788"/>
              <a:ext cx="1088700" cy="8304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  <a:effectLst>
              <a:outerShdw blurRad="85725" dist="57150" dir="7080000" algn="bl" rotWithShape="0">
                <a:srgbClr val="000000">
                  <a:alpha val="15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600" b="1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A Web Application</a:t>
              </a:r>
              <a:endParaRPr sz="1600" b="1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86" name="Google Shape;586;g1066244c191_0_133"/>
            <p:cNvSpPr/>
            <p:nvPr/>
          </p:nvSpPr>
          <p:spPr>
            <a:xfrm rot="-5400000">
              <a:off x="749894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87" name="Google Shape;587;g1066244c191_0_133"/>
            <p:cNvSpPr/>
            <p:nvPr/>
          </p:nvSpPr>
          <p:spPr>
            <a:xfrm rot="-5400000">
              <a:off x="926637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88" name="Google Shape;588;g1066244c191_0_133"/>
            <p:cNvSpPr/>
            <p:nvPr/>
          </p:nvSpPr>
          <p:spPr>
            <a:xfrm rot="-5400000">
              <a:off x="1103379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89" name="Google Shape;589;g1066244c191_0_133"/>
            <p:cNvSpPr/>
            <p:nvPr/>
          </p:nvSpPr>
          <p:spPr>
            <a:xfrm rot="-5400000">
              <a:off x="1280122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90" name="Google Shape;590;g1066244c191_0_133"/>
            <p:cNvSpPr/>
            <p:nvPr/>
          </p:nvSpPr>
          <p:spPr>
            <a:xfrm rot="-5400000">
              <a:off x="1456884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91" name="Google Shape;591;g1066244c191_0_133"/>
            <p:cNvSpPr/>
            <p:nvPr/>
          </p:nvSpPr>
          <p:spPr>
            <a:xfrm rot="-5400000">
              <a:off x="1633626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592" name="Google Shape;592;g1066244c191_0_133"/>
          <p:cNvGrpSpPr/>
          <p:nvPr/>
        </p:nvGrpSpPr>
        <p:grpSpPr>
          <a:xfrm>
            <a:off x="1242275" y="2378663"/>
            <a:ext cx="1088700" cy="830400"/>
            <a:chOff x="673150" y="2539788"/>
            <a:chExt cx="1088700" cy="830400"/>
          </a:xfrm>
        </p:grpSpPr>
        <p:sp>
          <p:nvSpPr>
            <p:cNvPr id="593" name="Google Shape;593;g1066244c191_0_133"/>
            <p:cNvSpPr/>
            <p:nvPr/>
          </p:nvSpPr>
          <p:spPr>
            <a:xfrm>
              <a:off x="673150" y="2539788"/>
              <a:ext cx="1088700" cy="8304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  <a:effectLst>
              <a:outerShdw blurRad="85725" dist="57150" dir="7080000" algn="bl" rotWithShape="0">
                <a:srgbClr val="000000">
                  <a:alpha val="15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700" b="1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Add other variables</a:t>
              </a:r>
              <a:endParaRPr sz="1700" b="1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94" name="Google Shape;594;g1066244c191_0_133"/>
            <p:cNvSpPr/>
            <p:nvPr/>
          </p:nvSpPr>
          <p:spPr>
            <a:xfrm rot="-5400000">
              <a:off x="749894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95" name="Google Shape;595;g1066244c191_0_133"/>
            <p:cNvSpPr/>
            <p:nvPr/>
          </p:nvSpPr>
          <p:spPr>
            <a:xfrm rot="-5400000">
              <a:off x="926637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96" name="Google Shape;596;g1066244c191_0_133"/>
            <p:cNvSpPr/>
            <p:nvPr/>
          </p:nvSpPr>
          <p:spPr>
            <a:xfrm rot="-5400000">
              <a:off x="1103379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97" name="Google Shape;597;g1066244c191_0_133"/>
            <p:cNvSpPr/>
            <p:nvPr/>
          </p:nvSpPr>
          <p:spPr>
            <a:xfrm rot="-5400000">
              <a:off x="1280122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98" name="Google Shape;598;g1066244c191_0_133"/>
            <p:cNvSpPr/>
            <p:nvPr/>
          </p:nvSpPr>
          <p:spPr>
            <a:xfrm rot="-5400000">
              <a:off x="1456884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99" name="Google Shape;599;g1066244c191_0_133"/>
            <p:cNvSpPr/>
            <p:nvPr/>
          </p:nvSpPr>
          <p:spPr>
            <a:xfrm rot="-5400000">
              <a:off x="1633626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600" name="Google Shape;600;g1066244c191_0_133"/>
          <p:cNvGrpSpPr/>
          <p:nvPr/>
        </p:nvGrpSpPr>
        <p:grpSpPr>
          <a:xfrm>
            <a:off x="9836250" y="2306088"/>
            <a:ext cx="1088700" cy="830400"/>
            <a:chOff x="368350" y="2234988"/>
            <a:chExt cx="1088700" cy="830400"/>
          </a:xfrm>
        </p:grpSpPr>
        <p:sp>
          <p:nvSpPr>
            <p:cNvPr id="601" name="Google Shape;601;g1066244c191_0_133"/>
            <p:cNvSpPr/>
            <p:nvPr/>
          </p:nvSpPr>
          <p:spPr>
            <a:xfrm>
              <a:off x="368350" y="2234988"/>
              <a:ext cx="1088700" cy="8304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  <a:effectLst>
              <a:outerShdw blurRad="85725" dist="57150" dir="7080000" algn="bl" rotWithShape="0">
                <a:srgbClr val="000000">
                  <a:alpha val="15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800" b="1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Include ML or VR</a:t>
              </a:r>
              <a:endParaRPr sz="1800" b="1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602" name="Google Shape;602;g1066244c191_0_133"/>
            <p:cNvSpPr/>
            <p:nvPr/>
          </p:nvSpPr>
          <p:spPr>
            <a:xfrm rot="-5400000">
              <a:off x="445094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603" name="Google Shape;603;g1066244c191_0_133"/>
            <p:cNvSpPr/>
            <p:nvPr/>
          </p:nvSpPr>
          <p:spPr>
            <a:xfrm rot="-5400000">
              <a:off x="621837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604" name="Google Shape;604;g1066244c191_0_133"/>
            <p:cNvSpPr/>
            <p:nvPr/>
          </p:nvSpPr>
          <p:spPr>
            <a:xfrm rot="-5400000">
              <a:off x="798579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605" name="Google Shape;605;g1066244c191_0_133"/>
            <p:cNvSpPr/>
            <p:nvPr/>
          </p:nvSpPr>
          <p:spPr>
            <a:xfrm rot="-5400000">
              <a:off x="975322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606" name="Google Shape;606;g1066244c191_0_133"/>
            <p:cNvSpPr/>
            <p:nvPr/>
          </p:nvSpPr>
          <p:spPr>
            <a:xfrm rot="-5400000">
              <a:off x="1152084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607" name="Google Shape;607;g1066244c191_0_133"/>
            <p:cNvSpPr/>
            <p:nvPr/>
          </p:nvSpPr>
          <p:spPr>
            <a:xfrm rot="-5400000">
              <a:off x="1328826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608" name="Google Shape;608;g1066244c191_0_133"/>
          <p:cNvSpPr/>
          <p:nvPr/>
        </p:nvSpPr>
        <p:spPr>
          <a:xfrm rot="10800000" flipH="1">
            <a:off x="4819328" y="514742"/>
            <a:ext cx="826794" cy="4579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609" name="Google Shape;609;g1066244c191_0_133"/>
          <p:cNvSpPr/>
          <p:nvPr/>
        </p:nvSpPr>
        <p:spPr>
          <a:xfrm>
            <a:off x="5276520" y="336600"/>
            <a:ext cx="2402700" cy="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Keep this title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0" name="Google Shape;610;g1066244c191_0_133"/>
          <p:cNvSpPr/>
          <p:nvPr/>
        </p:nvSpPr>
        <p:spPr>
          <a:xfrm>
            <a:off x="8229600" y="124200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Complete this slide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For the third deliverable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1" name="Google Shape;611;g1066244c191_0_133"/>
          <p:cNvSpPr/>
          <p:nvPr/>
        </p:nvSpPr>
        <p:spPr>
          <a:xfrm>
            <a:off x="265315" y="802320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DO NOT use red color in the slides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2" name="Google Shape;612;g1066244c191_0_133"/>
          <p:cNvSpPr txBox="1"/>
          <p:nvPr/>
        </p:nvSpPr>
        <p:spPr>
          <a:xfrm>
            <a:off x="2745075" y="6052175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>
                <a:solidFill>
                  <a:schemeClr val="accent2"/>
                </a:solidFill>
              </a:rPr>
              <a:t>Font size should be of at least 22 points</a:t>
            </a:r>
            <a:endParaRPr b="1">
              <a:solidFill>
                <a:schemeClr val="accent2"/>
              </a:solidFill>
            </a:endParaRPr>
          </a:p>
        </p:txBody>
      </p:sp>
      <p:sp>
        <p:nvSpPr>
          <p:cNvPr id="613" name="Google Shape;613;g1066244c191_0_133"/>
          <p:cNvSpPr/>
          <p:nvPr/>
        </p:nvSpPr>
        <p:spPr>
          <a:xfrm>
            <a:off x="7457802" y="6101983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i="1">
                <a:solidFill>
                  <a:schemeClr val="accent2"/>
                </a:solidFill>
              </a:rPr>
              <a:t>You may add, remove or change some future work directions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4" name="Google Shape;614;g1066244c191_0_133"/>
          <p:cNvSpPr/>
          <p:nvPr/>
        </p:nvSpPr>
        <p:spPr>
          <a:xfrm>
            <a:off x="69002" y="3812733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i="1">
                <a:solidFill>
                  <a:schemeClr val="accent2"/>
                </a:solidFill>
              </a:rPr>
              <a:t>Remove this</a:t>
            </a:r>
            <a:endParaRPr i="1">
              <a:solidFill>
                <a:schemeClr val="accent2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i="1">
                <a:solidFill>
                  <a:schemeClr val="accent2"/>
                </a:solidFill>
              </a:rPr>
              <a:t>slide if you</a:t>
            </a:r>
            <a:endParaRPr i="1">
              <a:solidFill>
                <a:schemeClr val="accent2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i="1">
                <a:solidFill>
                  <a:schemeClr val="accent2"/>
                </a:solidFill>
              </a:rPr>
              <a:t>study </a:t>
            </a:r>
            <a:endParaRPr i="1">
              <a:solidFill>
                <a:schemeClr val="accent2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i="1">
                <a:solidFill>
                  <a:schemeClr val="accent2"/>
                </a:solidFill>
              </a:rPr>
              <a:t>Mathematics</a:t>
            </a:r>
            <a:br>
              <a:rPr lang="en-US" i="1">
                <a:solidFill>
                  <a:schemeClr val="accent2"/>
                </a:solidFill>
              </a:rPr>
            </a:br>
            <a:r>
              <a:rPr lang="en-US" i="1">
                <a:solidFill>
                  <a:schemeClr val="accent2"/>
                </a:solidFill>
              </a:rPr>
              <a:t>Engineering</a:t>
            </a:r>
            <a:endParaRPr i="1">
              <a:solidFill>
                <a:schemeClr val="accent2"/>
              </a:solidFill>
            </a:endParaRPr>
          </a:p>
        </p:txBody>
      </p:sp>
      <p:sp>
        <p:nvSpPr>
          <p:cNvPr id="615" name="Google Shape;615;g1066244c191_0_133"/>
          <p:cNvSpPr/>
          <p:nvPr/>
        </p:nvSpPr>
        <p:spPr>
          <a:xfrm>
            <a:off x="5646138" y="802325"/>
            <a:ext cx="48270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i="1">
                <a:solidFill>
                  <a:schemeClr val="accent2"/>
                </a:solidFill>
              </a:rPr>
              <a:t>Please, name the courses in which you could continue working on this project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6" name="Google Shape;616;g1066244c191_0_133"/>
          <p:cNvSpPr/>
          <p:nvPr/>
        </p:nvSpPr>
        <p:spPr>
          <a:xfrm rot="10800000" flipH="1">
            <a:off x="5050475" y="1024007"/>
            <a:ext cx="811836" cy="29446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617" name="Google Shape;617;g1066244c191_0_133"/>
          <p:cNvSpPr/>
          <p:nvPr/>
        </p:nvSpPr>
        <p:spPr>
          <a:xfrm rot="10800000">
            <a:off x="10334499" y="947808"/>
            <a:ext cx="806652" cy="43264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618" name="Google Shape;618;g1066244c191_0_133"/>
          <p:cNvSpPr/>
          <p:nvPr/>
        </p:nvSpPr>
        <p:spPr>
          <a:xfrm rot="-3788704">
            <a:off x="8003177" y="1401254"/>
            <a:ext cx="806653" cy="43264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619" name="Google Shape;619;g1066244c191_0_133"/>
          <p:cNvSpPr/>
          <p:nvPr/>
        </p:nvSpPr>
        <p:spPr>
          <a:xfrm>
            <a:off x="4407763" y="3990850"/>
            <a:ext cx="48270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i="1">
                <a:solidFill>
                  <a:schemeClr val="accent2"/>
                </a:solidFill>
              </a:rPr>
              <a:t>Please, name what you could do, in following courses, to improve this project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0" name="Google Shape;620;g1066244c191_0_133"/>
          <p:cNvSpPr/>
          <p:nvPr/>
        </p:nvSpPr>
        <p:spPr>
          <a:xfrm rot="5763114" flipH="1">
            <a:off x="4821883" y="3386199"/>
            <a:ext cx="811824" cy="29443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621" name="Google Shape;621;g1066244c191_0_133"/>
          <p:cNvSpPr/>
          <p:nvPr/>
        </p:nvSpPr>
        <p:spPr>
          <a:xfrm rot="5763114" flipH="1">
            <a:off x="7260283" y="3386199"/>
            <a:ext cx="811824" cy="29443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622" name="Google Shape;622;g1066244c191_0_133"/>
          <p:cNvSpPr/>
          <p:nvPr/>
        </p:nvSpPr>
        <p:spPr>
          <a:xfrm rot="9163861" flipH="1">
            <a:off x="8936681" y="3462420"/>
            <a:ext cx="811824" cy="29440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7" name="Google Shape;627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880" y="0"/>
            <a:ext cx="12196080" cy="6855840"/>
          </a:xfrm>
          <a:prstGeom prst="rect">
            <a:avLst/>
          </a:prstGeom>
          <a:noFill/>
          <a:ln>
            <a:noFill/>
          </a:ln>
        </p:spPr>
      </p:pic>
      <p:sp>
        <p:nvSpPr>
          <p:cNvPr id="628" name="Google Shape;628;p10"/>
          <p:cNvSpPr/>
          <p:nvPr/>
        </p:nvSpPr>
        <p:spPr>
          <a:xfrm>
            <a:off x="265320" y="376920"/>
            <a:ext cx="540216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Report Accepted on </a:t>
            </a:r>
            <a:r>
              <a:rPr lang="en-US" sz="2200" b="1">
                <a:solidFill>
                  <a:srgbClr val="FFFFFF"/>
                </a:solidFill>
              </a:rPr>
              <a:t>OSF.IO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9" name="Google Shape;629;p10"/>
          <p:cNvSpPr/>
          <p:nvPr/>
        </p:nvSpPr>
        <p:spPr>
          <a:xfrm rot="10800000" flipH="1">
            <a:off x="4321521" y="468155"/>
            <a:ext cx="945756" cy="8391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630" name="Google Shape;630;p10"/>
          <p:cNvSpPr/>
          <p:nvPr/>
        </p:nvSpPr>
        <p:spPr>
          <a:xfrm>
            <a:off x="4819320" y="336600"/>
            <a:ext cx="2402700" cy="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Keep this title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1" name="Google Shape;631;p10"/>
          <p:cNvSpPr/>
          <p:nvPr/>
        </p:nvSpPr>
        <p:spPr>
          <a:xfrm>
            <a:off x="2623800" y="2393280"/>
            <a:ext cx="34254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Include the citation of the report</a:t>
            </a:r>
            <a:br>
              <a:rPr lang="en-US" sz="1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in </a:t>
            </a:r>
            <a:r>
              <a:rPr lang="en-US" i="1">
                <a:solidFill>
                  <a:schemeClr val="accent2"/>
                </a:solidFill>
              </a:rPr>
              <a:t>OSF PREPRINTS</a:t>
            </a: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and link. No, not in OSF projects, </a:t>
            </a:r>
            <a:r>
              <a:rPr lang="en-US" i="1">
                <a:solidFill>
                  <a:schemeClr val="accent2"/>
                </a:solidFill>
              </a:rPr>
              <a:t>but in OSF Preprints.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2" name="Google Shape;632;p10"/>
          <p:cNvSpPr/>
          <p:nvPr/>
        </p:nvSpPr>
        <p:spPr>
          <a:xfrm rot="10800000" flipH="1">
            <a:off x="2087873" y="2769943"/>
            <a:ext cx="618840" cy="48951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633" name="Google Shape;633;p10"/>
          <p:cNvSpPr/>
          <p:nvPr/>
        </p:nvSpPr>
        <p:spPr>
          <a:xfrm>
            <a:off x="418325" y="3107875"/>
            <a:ext cx="6126000" cy="9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200">
                <a:solidFill>
                  <a:srgbClr val="001E33"/>
                </a:solidFill>
              </a:rPr>
              <a:t>Julián Ramírez, Andrés Salazar, Simón Marín, Mauricio Toro. Energy and Storage Optimization in Precision Livestock Farming. Technical Report, Universidad EAFIT, 2021. https://doi.org/10.31219/osf.io/du8yt</a:t>
            </a:r>
            <a:endParaRPr sz="2200" b="0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4" name="Google Shape;634;p10"/>
          <p:cNvSpPr/>
          <p:nvPr/>
        </p:nvSpPr>
        <p:spPr>
          <a:xfrm>
            <a:off x="2792826" y="5292075"/>
            <a:ext cx="35088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Include a</a:t>
            </a:r>
            <a:r>
              <a:rPr lang="en-US" i="1">
                <a:solidFill>
                  <a:schemeClr val="accent2"/>
                </a:solidFill>
              </a:rPr>
              <a:t> screenshot of your report published in osf.io and remove circle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5" name="Google Shape;635;p10"/>
          <p:cNvSpPr/>
          <p:nvPr/>
        </p:nvSpPr>
        <p:spPr>
          <a:xfrm>
            <a:off x="8229600" y="124200"/>
            <a:ext cx="2114640" cy="515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Complete this slide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For the third deliverable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6" name="Google Shape;636;p10"/>
          <p:cNvSpPr/>
          <p:nvPr/>
        </p:nvSpPr>
        <p:spPr>
          <a:xfrm>
            <a:off x="548240" y="959495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DO NOT use red color in the slides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7" name="Google Shape;637;p10"/>
          <p:cNvSpPr/>
          <p:nvPr/>
        </p:nvSpPr>
        <p:spPr>
          <a:xfrm flipH="1">
            <a:off x="7253136" y="5414257"/>
            <a:ext cx="530658" cy="83305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638" name="Google Shape;638;p10"/>
          <p:cNvSpPr/>
          <p:nvPr/>
        </p:nvSpPr>
        <p:spPr>
          <a:xfrm>
            <a:off x="5509326" y="6281150"/>
            <a:ext cx="34254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Include teaching assistant and professor among the authors, please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39" name="Google Shape;639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31576" y="1829064"/>
            <a:ext cx="5550945" cy="3615400"/>
          </a:xfrm>
          <a:prstGeom prst="rect">
            <a:avLst/>
          </a:prstGeom>
          <a:noFill/>
          <a:ln>
            <a:noFill/>
          </a:ln>
        </p:spPr>
      </p:pic>
      <p:sp>
        <p:nvSpPr>
          <p:cNvPr id="640" name="Google Shape;640;p10"/>
          <p:cNvSpPr/>
          <p:nvPr/>
        </p:nvSpPr>
        <p:spPr>
          <a:xfrm flipH="1">
            <a:off x="5996711" y="4734282"/>
            <a:ext cx="530658" cy="83305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641" name="Google Shape;641;p10"/>
          <p:cNvSpPr txBox="1"/>
          <p:nvPr/>
        </p:nvSpPr>
        <p:spPr>
          <a:xfrm>
            <a:off x="926000" y="6046350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>
                <a:solidFill>
                  <a:schemeClr val="accent2"/>
                </a:solidFill>
              </a:rPr>
              <a:t>Font size should be of at least 22 points</a:t>
            </a:r>
            <a:endParaRPr b="1">
              <a:solidFill>
                <a:schemeClr val="accent2"/>
              </a:solidFill>
            </a:endParaRPr>
          </a:p>
        </p:txBody>
      </p:sp>
      <p:sp>
        <p:nvSpPr>
          <p:cNvPr id="642" name="Google Shape;642;p10"/>
          <p:cNvSpPr/>
          <p:nvPr/>
        </p:nvSpPr>
        <p:spPr>
          <a:xfrm>
            <a:off x="4321529" y="1057400"/>
            <a:ext cx="29325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i="1">
                <a:solidFill>
                  <a:schemeClr val="accent2"/>
                </a:solidFill>
              </a:rPr>
              <a:t>Remove this slide if you report was not submitted to OSF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3" name="Google Shape;643;p10"/>
          <p:cNvSpPr/>
          <p:nvPr/>
        </p:nvSpPr>
        <p:spPr>
          <a:xfrm rot="9395086" flipH="1">
            <a:off x="716280" y="2541321"/>
            <a:ext cx="618825" cy="48952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644" name="Google Shape;644;p10"/>
          <p:cNvSpPr/>
          <p:nvPr/>
        </p:nvSpPr>
        <p:spPr>
          <a:xfrm>
            <a:off x="121679" y="1940925"/>
            <a:ext cx="29325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i="1">
                <a:solidFill>
                  <a:schemeClr val="accent2"/>
                </a:solidFill>
              </a:rPr>
              <a:t>This is a citation example </a:t>
            </a:r>
            <a:br>
              <a:rPr lang="en-US" i="1">
                <a:solidFill>
                  <a:schemeClr val="accent2"/>
                </a:solidFill>
              </a:rPr>
            </a:br>
            <a:r>
              <a:rPr lang="en-US" i="1">
                <a:solidFill>
                  <a:schemeClr val="accent2"/>
                </a:solidFill>
              </a:rPr>
              <a:t>of a previous report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5" name="Google Shape;645;p10"/>
          <p:cNvSpPr/>
          <p:nvPr/>
        </p:nvSpPr>
        <p:spPr>
          <a:xfrm rot="9395086" flipH="1">
            <a:off x="8474505" y="1542496"/>
            <a:ext cx="618825" cy="48952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646" name="Google Shape;646;p10"/>
          <p:cNvSpPr/>
          <p:nvPr/>
        </p:nvSpPr>
        <p:spPr>
          <a:xfrm>
            <a:off x="7879904" y="942100"/>
            <a:ext cx="29325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i="1">
                <a:solidFill>
                  <a:schemeClr val="accent2"/>
                </a:solidFill>
              </a:rPr>
              <a:t>This is a screenshot example </a:t>
            </a:r>
            <a:br>
              <a:rPr lang="en-US" i="1">
                <a:solidFill>
                  <a:schemeClr val="accent2"/>
                </a:solidFill>
              </a:rPr>
            </a:br>
            <a:r>
              <a:rPr lang="en-US" i="1">
                <a:solidFill>
                  <a:schemeClr val="accent2"/>
                </a:solidFill>
              </a:rPr>
              <a:t>of a previous report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7" name="Google Shape;647;p10"/>
          <p:cNvSpPr/>
          <p:nvPr/>
        </p:nvSpPr>
        <p:spPr>
          <a:xfrm>
            <a:off x="6751675" y="1710075"/>
            <a:ext cx="1339800" cy="424800"/>
          </a:xfrm>
          <a:prstGeom prst="ellipse">
            <a:avLst/>
          </a:prstGeom>
          <a:noFill/>
          <a:ln w="19050" cap="flat" cmpd="sng">
            <a:solidFill>
              <a:srgbClr val="ED7D3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2" name="Google Shape;652;gadd317ae2b_0_117"/>
          <p:cNvPicPr preferRelativeResize="0"/>
          <p:nvPr/>
        </p:nvPicPr>
        <p:blipFill rotWithShape="1">
          <a:blip r:embed="rId3">
            <a:alphaModFix/>
          </a:blip>
          <a:srcRect l="20134"/>
          <a:stretch/>
        </p:blipFill>
        <p:spPr>
          <a:xfrm>
            <a:off x="-47400" y="0"/>
            <a:ext cx="9787201" cy="6893125"/>
          </a:xfrm>
          <a:prstGeom prst="rect">
            <a:avLst/>
          </a:prstGeom>
          <a:noFill/>
          <a:ln>
            <a:noFill/>
          </a:ln>
        </p:spPr>
      </p:pic>
      <p:sp>
        <p:nvSpPr>
          <p:cNvPr id="653" name="Google Shape;653;gadd317ae2b_0_117"/>
          <p:cNvSpPr/>
          <p:nvPr/>
        </p:nvSpPr>
        <p:spPr>
          <a:xfrm>
            <a:off x="-53831" y="-8709"/>
            <a:ext cx="12254400" cy="68667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57000">
                <a:schemeClr val="lt1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-US" sz="60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THANK YOU!</a:t>
            </a:r>
            <a:r>
              <a:rPr lang="en-US" sz="6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6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4" name="Google Shape;654;gadd317ae2b_0_117"/>
          <p:cNvSpPr txBox="1"/>
          <p:nvPr/>
        </p:nvSpPr>
        <p:spPr>
          <a:xfrm>
            <a:off x="5046225" y="4020625"/>
            <a:ext cx="6945600" cy="12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5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Supported by </a:t>
            </a: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2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The first two authors </a:t>
            </a:r>
            <a:r>
              <a:rPr lang="en-US" sz="2200">
                <a:solidFill>
                  <a:srgbClr val="001E33"/>
                </a:solidFill>
              </a:rPr>
              <a:t>were</a:t>
            </a:r>
            <a:r>
              <a:rPr lang="en-US" sz="22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supported by  Sapiencia grant, financed by Medellín municipality. All the authors would like to thank the "Vicerrectoría de Descubrimiento y Creación", of Universidad EAFIT, for their support on this research.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2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5" name="Google Shape;655;gadd317ae2b_0_117"/>
          <p:cNvSpPr/>
          <p:nvPr/>
        </p:nvSpPr>
        <p:spPr>
          <a:xfrm>
            <a:off x="3546885" y="2762675"/>
            <a:ext cx="34254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Please do not forget the acknowledgements to your scholarship (if you have one) Other</a:t>
            </a:r>
            <a:r>
              <a:rPr lang="en-US" i="1">
                <a:solidFill>
                  <a:schemeClr val="accent2"/>
                </a:solidFill>
              </a:rPr>
              <a:t>wise, for who pays your tuition fee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6" name="Google Shape;656;gadd317ae2b_0_117"/>
          <p:cNvSpPr/>
          <p:nvPr/>
        </p:nvSpPr>
        <p:spPr>
          <a:xfrm rot="10800000">
            <a:off x="6307580" y="3556275"/>
            <a:ext cx="324270" cy="84304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657" name="Google Shape;657;gadd317ae2b_0_117"/>
          <p:cNvSpPr/>
          <p:nvPr/>
        </p:nvSpPr>
        <p:spPr>
          <a:xfrm>
            <a:off x="5249940" y="1024345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DO NOT use red color in the slides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8" name="Google Shape;658;gadd317ae2b_0_117"/>
          <p:cNvSpPr txBox="1"/>
          <p:nvPr/>
        </p:nvSpPr>
        <p:spPr>
          <a:xfrm>
            <a:off x="8236550" y="6070275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>
                <a:solidFill>
                  <a:schemeClr val="accent2"/>
                </a:solidFill>
              </a:rPr>
              <a:t>Font size should be of at least 22 points</a:t>
            </a:r>
            <a:endParaRPr b="1">
              <a:solidFill>
                <a:schemeClr val="accent2"/>
              </a:solidFill>
            </a:endParaRPr>
          </a:p>
        </p:txBody>
      </p:sp>
      <p:sp>
        <p:nvSpPr>
          <p:cNvPr id="659" name="Google Shape;659;gadd317ae2b_0_117"/>
          <p:cNvSpPr/>
          <p:nvPr/>
        </p:nvSpPr>
        <p:spPr>
          <a:xfrm>
            <a:off x="8229600" y="124200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Complete this slide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For the third deliverable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0" name="Google Shape;660;gadd317ae2b_0_117"/>
          <p:cNvSpPr/>
          <p:nvPr/>
        </p:nvSpPr>
        <p:spPr>
          <a:xfrm rot="10800000" flipH="1">
            <a:off x="2539475" y="566310"/>
            <a:ext cx="800658" cy="76383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661" name="Google Shape;661;gadd317ae2b_0_117"/>
          <p:cNvSpPr/>
          <p:nvPr/>
        </p:nvSpPr>
        <p:spPr>
          <a:xfrm>
            <a:off x="2950660" y="119875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i="1">
                <a:solidFill>
                  <a:srgbClr val="B45F06"/>
                </a:solidFill>
              </a:rPr>
              <a:t>You may change this photograph</a:t>
            </a:r>
            <a:endParaRPr sz="1400" b="0" i="0" u="none" strike="noStrike" cap="none">
              <a:solidFill>
                <a:srgbClr val="B45F0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880" y="0"/>
            <a:ext cx="12196080" cy="685584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"/>
          <p:cNvSpPr/>
          <p:nvPr/>
        </p:nvSpPr>
        <p:spPr>
          <a:xfrm>
            <a:off x="265320" y="376920"/>
            <a:ext cx="268056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Team Presentation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5" name="Google Shape;205;p2"/>
          <p:cNvGrpSpPr/>
          <p:nvPr/>
        </p:nvGrpSpPr>
        <p:grpSpPr>
          <a:xfrm>
            <a:off x="9052560" y="1645920"/>
            <a:ext cx="2833920" cy="2742480"/>
            <a:chOff x="9052560" y="1645920"/>
            <a:chExt cx="2833920" cy="2742480"/>
          </a:xfrm>
        </p:grpSpPr>
        <p:pic>
          <p:nvPicPr>
            <p:cNvPr id="206" name="Google Shape;206;p2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9219240" y="1757160"/>
              <a:ext cx="2507760" cy="248688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7" name="Google Shape;207;p2"/>
            <p:cNvSpPr/>
            <p:nvPr/>
          </p:nvSpPr>
          <p:spPr>
            <a:xfrm>
              <a:off x="9052560" y="1645920"/>
              <a:ext cx="2833920" cy="2742480"/>
            </a:xfrm>
            <a:custGeom>
              <a:avLst/>
              <a:gdLst/>
              <a:ahLst/>
              <a:cxnLst/>
              <a:rect l="l" t="t" r="r" b="b"/>
              <a:pathLst>
                <a:path w="7875" h="7621" extrusionOk="0">
                  <a:moveTo>
                    <a:pt x="5464" y="1278"/>
                  </a:moveTo>
                  <a:cubicBezTo>
                    <a:pt x="4998" y="997"/>
                    <a:pt x="4541" y="870"/>
                    <a:pt x="4003" y="870"/>
                  </a:cubicBezTo>
                  <a:cubicBezTo>
                    <a:pt x="3465" y="870"/>
                    <a:pt x="3008" y="997"/>
                    <a:pt x="2542" y="1278"/>
                  </a:cubicBezTo>
                  <a:cubicBezTo>
                    <a:pt x="2076" y="1559"/>
                    <a:pt x="1742" y="1908"/>
                    <a:pt x="1473" y="2394"/>
                  </a:cubicBezTo>
                  <a:cubicBezTo>
                    <a:pt x="1204" y="2880"/>
                    <a:pt x="1082" y="3357"/>
                    <a:pt x="1082" y="3918"/>
                  </a:cubicBezTo>
                  <a:cubicBezTo>
                    <a:pt x="1082" y="4479"/>
                    <a:pt x="1204" y="4956"/>
                    <a:pt x="1473" y="5442"/>
                  </a:cubicBezTo>
                  <a:cubicBezTo>
                    <a:pt x="1742" y="5928"/>
                    <a:pt x="2076" y="6277"/>
                    <a:pt x="2542" y="6558"/>
                  </a:cubicBezTo>
                  <a:cubicBezTo>
                    <a:pt x="3008" y="6839"/>
                    <a:pt x="3465" y="6967"/>
                    <a:pt x="4003" y="6967"/>
                  </a:cubicBezTo>
                  <a:cubicBezTo>
                    <a:pt x="4541" y="6967"/>
                    <a:pt x="4998" y="6839"/>
                    <a:pt x="5464" y="6558"/>
                  </a:cubicBezTo>
                  <a:cubicBezTo>
                    <a:pt x="5930" y="6277"/>
                    <a:pt x="6264" y="5928"/>
                    <a:pt x="6533" y="5442"/>
                  </a:cubicBezTo>
                  <a:cubicBezTo>
                    <a:pt x="6802" y="4956"/>
                    <a:pt x="6925" y="4479"/>
                    <a:pt x="6925" y="3918"/>
                  </a:cubicBezTo>
                  <a:cubicBezTo>
                    <a:pt x="6925" y="3357"/>
                    <a:pt x="6802" y="2880"/>
                    <a:pt x="6533" y="2394"/>
                  </a:cubicBezTo>
                  <a:cubicBezTo>
                    <a:pt x="6264" y="1908"/>
                    <a:pt x="5930" y="1559"/>
                    <a:pt x="5464" y="1278"/>
                  </a:cubicBezTo>
                  <a:moveTo>
                    <a:pt x="0" y="7620"/>
                  </a:moveTo>
                  <a:lnTo>
                    <a:pt x="0" y="0"/>
                  </a:lnTo>
                  <a:lnTo>
                    <a:pt x="7874" y="0"/>
                  </a:lnTo>
                  <a:lnTo>
                    <a:pt x="7874" y="7620"/>
                  </a:lnTo>
                  <a:lnTo>
                    <a:pt x="0" y="762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9" name="Google Shape;209;p2"/>
          <p:cNvSpPr/>
          <p:nvPr/>
        </p:nvSpPr>
        <p:spPr>
          <a:xfrm>
            <a:off x="3599280" y="1903680"/>
            <a:ext cx="2102040" cy="2193480"/>
          </a:xfrm>
          <a:prstGeom prst="ellipse">
            <a:avLst/>
          </a:prstGeom>
          <a:solidFill>
            <a:srgbClr val="00AAD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2"/>
          <p:cNvSpPr/>
          <p:nvPr/>
        </p:nvSpPr>
        <p:spPr>
          <a:xfrm>
            <a:off x="9349125" y="4180675"/>
            <a:ext cx="23388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001E33"/>
                </a:solidFill>
              </a:rPr>
              <a:t>Mauricio</a:t>
            </a:r>
            <a:endParaRPr sz="2200" b="1" i="0" u="none" strike="noStrike" cap="none">
              <a:solidFill>
                <a:srgbClr val="000000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001E33"/>
                </a:solidFill>
              </a:rPr>
              <a:t>Toro</a:t>
            </a:r>
            <a:endParaRPr sz="2200" b="1" i="0" u="none" strike="noStrike" cap="none">
              <a:solidFill>
                <a:srgbClr val="001E33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>
                <a:solidFill>
                  <a:srgbClr val="001E33"/>
                </a:solidFill>
              </a:rPr>
              <a:t>Data preparation</a:t>
            </a:r>
            <a:endParaRPr sz="2200">
              <a:solidFill>
                <a:srgbClr val="001E33"/>
              </a:solidFill>
            </a:endParaRPr>
          </a:p>
        </p:txBody>
      </p:sp>
      <p:sp>
        <p:nvSpPr>
          <p:cNvPr id="211" name="Google Shape;211;p2"/>
          <p:cNvSpPr/>
          <p:nvPr/>
        </p:nvSpPr>
        <p:spPr>
          <a:xfrm>
            <a:off x="3551040" y="4180680"/>
            <a:ext cx="2192760" cy="1445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dirty="0">
                <a:solidFill>
                  <a:srgbClr val="001E33"/>
                </a:solidFill>
              </a:rPr>
              <a:t>Felipe Gil</a:t>
            </a:r>
            <a:endParaRPr sz="2200" b="1" i="0" u="none" strike="noStrike" cap="none" dirty="0">
              <a:solidFill>
                <a:srgbClr val="001E33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dirty="0">
                <a:solidFill>
                  <a:srgbClr val="001E33"/>
                </a:solidFill>
              </a:rPr>
              <a:t>Writer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dirty="0">
                <a:solidFill>
                  <a:srgbClr val="001E33"/>
                </a:solidFill>
              </a:rPr>
              <a:t>Designer</a:t>
            </a:r>
            <a:endParaRPr sz="2200" dirty="0">
              <a:solidFill>
                <a:srgbClr val="001E33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2"/>
          <p:cNvSpPr/>
          <p:nvPr/>
        </p:nvSpPr>
        <p:spPr>
          <a:xfrm>
            <a:off x="548240" y="4180680"/>
            <a:ext cx="2406850" cy="1106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 dirty="0">
                <a:solidFill>
                  <a:srgbClr val="001E33"/>
                </a:solidFill>
              </a:rPr>
              <a:t>Valentina </a:t>
            </a:r>
            <a:r>
              <a:rPr lang="en-US" sz="2200" b="1" i="0" u="none" strike="noStrike" cap="none" dirty="0" err="1">
                <a:solidFill>
                  <a:srgbClr val="001E33"/>
                </a:solidFill>
              </a:rPr>
              <a:t>Movi</a:t>
            </a:r>
            <a:r>
              <a:rPr lang="en-US" sz="2200" b="1" dirty="0" err="1">
                <a:solidFill>
                  <a:srgbClr val="001E33"/>
                </a:solidFill>
              </a:rPr>
              <a:t>l</a:t>
            </a:r>
            <a:endParaRPr sz="2200" b="1" i="0" u="none" strike="noStrike" cap="none" dirty="0">
              <a:solidFill>
                <a:srgbClr val="001E33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dirty="0">
                <a:solidFill>
                  <a:srgbClr val="001E33"/>
                </a:solidFill>
              </a:rPr>
              <a:t>Writer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dirty="0">
                <a:solidFill>
                  <a:srgbClr val="001E33"/>
                </a:solidFill>
              </a:rPr>
              <a:t>Programmer</a:t>
            </a:r>
            <a:endParaRPr sz="2200" dirty="0">
              <a:solidFill>
                <a:srgbClr val="001E33"/>
              </a:solidFill>
            </a:endParaRPr>
          </a:p>
        </p:txBody>
      </p:sp>
      <p:pic>
        <p:nvPicPr>
          <p:cNvPr id="218" name="Google Shape;218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82880" y="6089760"/>
            <a:ext cx="621000" cy="621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2"/>
          <p:cNvSpPr/>
          <p:nvPr/>
        </p:nvSpPr>
        <p:spPr>
          <a:xfrm>
            <a:off x="815039" y="6160680"/>
            <a:ext cx="9848271" cy="429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 dirty="0">
                <a:solidFill>
                  <a:srgbClr val="001E33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</a:rPr>
              <a:t>https://github.com/FelipeGilM/ST0245-002/tree/master/informe/entrega1</a:t>
            </a:r>
            <a:endParaRPr lang="en-US" sz="2200" b="1" i="0" u="none" strike="noStrike" cap="none" dirty="0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2"/>
          <p:cNvSpPr/>
          <p:nvPr/>
        </p:nvSpPr>
        <p:spPr>
          <a:xfrm>
            <a:off x="6446651" y="4180675"/>
            <a:ext cx="24111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>
                <a:solidFill>
                  <a:srgbClr val="001E33"/>
                </a:solidFill>
              </a:rPr>
              <a:t>Andrea</a:t>
            </a:r>
            <a:br>
              <a:rPr lang="en-US" sz="2200" b="1">
                <a:solidFill>
                  <a:srgbClr val="001E33"/>
                </a:solidFill>
              </a:rPr>
            </a:br>
            <a:r>
              <a:rPr lang="en-US" sz="2200" b="1">
                <a:solidFill>
                  <a:srgbClr val="001E33"/>
                </a:solidFill>
              </a:rPr>
              <a:t>Serna</a:t>
            </a:r>
            <a:endParaRPr sz="2200" b="1">
              <a:solidFill>
                <a:srgbClr val="001E33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>
                <a:solidFill>
                  <a:srgbClr val="001E33"/>
                </a:solidFill>
              </a:rPr>
              <a:t>Literature review</a:t>
            </a:r>
            <a:endParaRPr sz="2200">
              <a:solidFill>
                <a:srgbClr val="001E33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4" name="Google Shape;224;p2"/>
          <p:cNvGrpSpPr/>
          <p:nvPr/>
        </p:nvGrpSpPr>
        <p:grpSpPr>
          <a:xfrm>
            <a:off x="5970493" y="1600970"/>
            <a:ext cx="3383640" cy="2652120"/>
            <a:chOff x="3165097" y="1342520"/>
            <a:chExt cx="3383640" cy="2652120"/>
          </a:xfrm>
        </p:grpSpPr>
        <p:pic>
          <p:nvPicPr>
            <p:cNvPr id="225" name="Google Shape;225;p2"/>
            <p:cNvPicPr preferRelativeResize="0"/>
            <p:nvPr/>
          </p:nvPicPr>
          <p:blipFill rotWithShape="1">
            <a:blip r:embed="rId6">
              <a:alphaModFix/>
            </a:blip>
            <a:srcRect b="16687"/>
            <a:stretch/>
          </p:blipFill>
          <p:spPr>
            <a:xfrm>
              <a:off x="3828475" y="1645926"/>
              <a:ext cx="2056877" cy="228487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6" name="Google Shape;226;p2"/>
            <p:cNvSpPr/>
            <p:nvPr/>
          </p:nvSpPr>
          <p:spPr>
            <a:xfrm>
              <a:off x="3165097" y="1342520"/>
              <a:ext cx="3383640" cy="2652120"/>
            </a:xfrm>
            <a:custGeom>
              <a:avLst/>
              <a:gdLst/>
              <a:ahLst/>
              <a:cxnLst/>
              <a:rect l="l" t="t" r="r" b="b"/>
              <a:pathLst>
                <a:path w="9399" h="7367" extrusionOk="0">
                  <a:moveTo>
                    <a:pt x="1777" y="3847"/>
                  </a:moveTo>
                  <a:lnTo>
                    <a:pt x="1776" y="3847"/>
                  </a:lnTo>
                  <a:lnTo>
                    <a:pt x="1780" y="4006"/>
                  </a:lnTo>
                  <a:lnTo>
                    <a:pt x="1792" y="4166"/>
                  </a:lnTo>
                  <a:lnTo>
                    <a:pt x="1812" y="4324"/>
                  </a:lnTo>
                  <a:lnTo>
                    <a:pt x="1840" y="4481"/>
                  </a:lnTo>
                  <a:lnTo>
                    <a:pt x="1876" y="4636"/>
                  </a:lnTo>
                  <a:lnTo>
                    <a:pt x="1919" y="4789"/>
                  </a:lnTo>
                  <a:lnTo>
                    <a:pt x="1970" y="4939"/>
                  </a:lnTo>
                  <a:lnTo>
                    <a:pt x="2029" y="5086"/>
                  </a:lnTo>
                  <a:lnTo>
                    <a:pt x="2095" y="5230"/>
                  </a:lnTo>
                  <a:lnTo>
                    <a:pt x="2168" y="5371"/>
                  </a:lnTo>
                  <a:lnTo>
                    <a:pt x="2248" y="5507"/>
                  </a:lnTo>
                  <a:lnTo>
                    <a:pt x="2334" y="5638"/>
                  </a:lnTo>
                  <a:lnTo>
                    <a:pt x="2427" y="5765"/>
                  </a:lnTo>
                  <a:lnTo>
                    <a:pt x="2527" y="5886"/>
                  </a:lnTo>
                  <a:lnTo>
                    <a:pt x="2632" y="6002"/>
                  </a:lnTo>
                  <a:lnTo>
                    <a:pt x="2743" y="6111"/>
                  </a:lnTo>
                  <a:lnTo>
                    <a:pt x="2859" y="6215"/>
                  </a:lnTo>
                  <a:lnTo>
                    <a:pt x="2980" y="6312"/>
                  </a:lnTo>
                  <a:lnTo>
                    <a:pt x="3106" y="6402"/>
                  </a:lnTo>
                  <a:lnTo>
                    <a:pt x="3237" y="6486"/>
                  </a:lnTo>
                  <a:lnTo>
                    <a:pt x="3371" y="6562"/>
                  </a:lnTo>
                  <a:lnTo>
                    <a:pt x="3509" y="6631"/>
                  </a:lnTo>
                  <a:lnTo>
                    <a:pt x="3650" y="6692"/>
                  </a:lnTo>
                  <a:lnTo>
                    <a:pt x="3795" y="6745"/>
                  </a:lnTo>
                  <a:lnTo>
                    <a:pt x="3941" y="6790"/>
                  </a:lnTo>
                  <a:lnTo>
                    <a:pt x="4090" y="6827"/>
                  </a:lnTo>
                  <a:lnTo>
                    <a:pt x="4240" y="6856"/>
                  </a:lnTo>
                  <a:lnTo>
                    <a:pt x="4392" y="6877"/>
                  </a:lnTo>
                  <a:lnTo>
                    <a:pt x="4544" y="6890"/>
                  </a:lnTo>
                  <a:lnTo>
                    <a:pt x="4697" y="6894"/>
                  </a:lnTo>
                  <a:lnTo>
                    <a:pt x="4697" y="6894"/>
                  </a:lnTo>
                  <a:lnTo>
                    <a:pt x="4850" y="6890"/>
                  </a:lnTo>
                  <a:lnTo>
                    <a:pt x="5002" y="6877"/>
                  </a:lnTo>
                  <a:lnTo>
                    <a:pt x="5154" y="6856"/>
                  </a:lnTo>
                  <a:lnTo>
                    <a:pt x="5304" y="6827"/>
                  </a:lnTo>
                  <a:lnTo>
                    <a:pt x="5453" y="6790"/>
                  </a:lnTo>
                  <a:lnTo>
                    <a:pt x="5599" y="6745"/>
                  </a:lnTo>
                  <a:lnTo>
                    <a:pt x="5744" y="6691"/>
                  </a:lnTo>
                  <a:lnTo>
                    <a:pt x="5885" y="6630"/>
                  </a:lnTo>
                  <a:lnTo>
                    <a:pt x="6023" y="6561"/>
                  </a:lnTo>
                  <a:lnTo>
                    <a:pt x="6157" y="6485"/>
                  </a:lnTo>
                  <a:lnTo>
                    <a:pt x="6287" y="6402"/>
                  </a:lnTo>
                  <a:lnTo>
                    <a:pt x="6413" y="6312"/>
                  </a:lnTo>
                  <a:lnTo>
                    <a:pt x="6535" y="6214"/>
                  </a:lnTo>
                  <a:lnTo>
                    <a:pt x="6651" y="6111"/>
                  </a:lnTo>
                  <a:lnTo>
                    <a:pt x="6762" y="6001"/>
                  </a:lnTo>
                  <a:lnTo>
                    <a:pt x="6867" y="5885"/>
                  </a:lnTo>
                  <a:lnTo>
                    <a:pt x="6966" y="5764"/>
                  </a:lnTo>
                  <a:lnTo>
                    <a:pt x="7059" y="5637"/>
                  </a:lnTo>
                  <a:lnTo>
                    <a:pt x="7146" y="5506"/>
                  </a:lnTo>
                  <a:lnTo>
                    <a:pt x="7226" y="5370"/>
                  </a:lnTo>
                  <a:lnTo>
                    <a:pt x="7299" y="5229"/>
                  </a:lnTo>
                  <a:lnTo>
                    <a:pt x="7365" y="5085"/>
                  </a:lnTo>
                  <a:lnTo>
                    <a:pt x="7423" y="4938"/>
                  </a:lnTo>
                  <a:lnTo>
                    <a:pt x="7474" y="4788"/>
                  </a:lnTo>
                  <a:lnTo>
                    <a:pt x="7518" y="4635"/>
                  </a:lnTo>
                  <a:lnTo>
                    <a:pt x="7553" y="4480"/>
                  </a:lnTo>
                  <a:lnTo>
                    <a:pt x="7581" y="4323"/>
                  </a:lnTo>
                  <a:lnTo>
                    <a:pt x="7601" y="4165"/>
                  </a:lnTo>
                  <a:lnTo>
                    <a:pt x="7613" y="4005"/>
                  </a:lnTo>
                  <a:lnTo>
                    <a:pt x="7617" y="3846"/>
                  </a:lnTo>
                  <a:lnTo>
                    <a:pt x="7617" y="3846"/>
                  </a:lnTo>
                  <a:lnTo>
                    <a:pt x="7613" y="3687"/>
                  </a:lnTo>
                  <a:lnTo>
                    <a:pt x="7601" y="3527"/>
                  </a:lnTo>
                  <a:lnTo>
                    <a:pt x="7581" y="3369"/>
                  </a:lnTo>
                  <a:lnTo>
                    <a:pt x="7553" y="3212"/>
                  </a:lnTo>
                  <a:lnTo>
                    <a:pt x="7517" y="3057"/>
                  </a:lnTo>
                  <a:lnTo>
                    <a:pt x="7474" y="2904"/>
                  </a:lnTo>
                  <a:lnTo>
                    <a:pt x="7423" y="2754"/>
                  </a:lnTo>
                  <a:lnTo>
                    <a:pt x="7364" y="2607"/>
                  </a:lnTo>
                  <a:lnTo>
                    <a:pt x="7298" y="2463"/>
                  </a:lnTo>
                  <a:lnTo>
                    <a:pt x="7225" y="2322"/>
                  </a:lnTo>
                  <a:lnTo>
                    <a:pt x="7146" y="2186"/>
                  </a:lnTo>
                  <a:lnTo>
                    <a:pt x="7059" y="2055"/>
                  </a:lnTo>
                  <a:lnTo>
                    <a:pt x="6966" y="1928"/>
                  </a:lnTo>
                  <a:lnTo>
                    <a:pt x="6867" y="1807"/>
                  </a:lnTo>
                  <a:lnTo>
                    <a:pt x="6761" y="1691"/>
                  </a:lnTo>
                  <a:lnTo>
                    <a:pt x="6651" y="1582"/>
                  </a:lnTo>
                  <a:lnTo>
                    <a:pt x="6534" y="1478"/>
                  </a:lnTo>
                  <a:lnTo>
                    <a:pt x="6413" y="1381"/>
                  </a:lnTo>
                  <a:lnTo>
                    <a:pt x="6287" y="1291"/>
                  </a:lnTo>
                  <a:lnTo>
                    <a:pt x="6157" y="1207"/>
                  </a:lnTo>
                  <a:lnTo>
                    <a:pt x="6022" y="1131"/>
                  </a:lnTo>
                  <a:lnTo>
                    <a:pt x="5884" y="1062"/>
                  </a:lnTo>
                  <a:lnTo>
                    <a:pt x="5743" y="1001"/>
                  </a:lnTo>
                  <a:lnTo>
                    <a:pt x="5599" y="948"/>
                  </a:lnTo>
                  <a:lnTo>
                    <a:pt x="5453" y="903"/>
                  </a:lnTo>
                  <a:lnTo>
                    <a:pt x="5304" y="866"/>
                  </a:lnTo>
                  <a:lnTo>
                    <a:pt x="5154" y="837"/>
                  </a:lnTo>
                  <a:lnTo>
                    <a:pt x="5002" y="816"/>
                  </a:lnTo>
                  <a:lnTo>
                    <a:pt x="4850" y="803"/>
                  </a:lnTo>
                  <a:lnTo>
                    <a:pt x="4697" y="799"/>
                  </a:lnTo>
                  <a:lnTo>
                    <a:pt x="4697" y="799"/>
                  </a:lnTo>
                  <a:lnTo>
                    <a:pt x="4544" y="803"/>
                  </a:lnTo>
                  <a:lnTo>
                    <a:pt x="4392" y="816"/>
                  </a:lnTo>
                  <a:lnTo>
                    <a:pt x="4240" y="837"/>
                  </a:lnTo>
                  <a:lnTo>
                    <a:pt x="4090" y="866"/>
                  </a:lnTo>
                  <a:lnTo>
                    <a:pt x="3941" y="903"/>
                  </a:lnTo>
                  <a:lnTo>
                    <a:pt x="3794" y="948"/>
                  </a:lnTo>
                  <a:lnTo>
                    <a:pt x="3650" y="1002"/>
                  </a:lnTo>
                  <a:lnTo>
                    <a:pt x="3509" y="1063"/>
                  </a:lnTo>
                  <a:lnTo>
                    <a:pt x="3371" y="1132"/>
                  </a:lnTo>
                  <a:lnTo>
                    <a:pt x="3237" y="1208"/>
                  </a:lnTo>
                  <a:lnTo>
                    <a:pt x="3106" y="1291"/>
                  </a:lnTo>
                  <a:lnTo>
                    <a:pt x="2980" y="1382"/>
                  </a:lnTo>
                  <a:lnTo>
                    <a:pt x="2859" y="1479"/>
                  </a:lnTo>
                  <a:lnTo>
                    <a:pt x="2743" y="1582"/>
                  </a:lnTo>
                  <a:lnTo>
                    <a:pt x="2632" y="1692"/>
                  </a:lnTo>
                  <a:lnTo>
                    <a:pt x="2527" y="1808"/>
                  </a:lnTo>
                  <a:lnTo>
                    <a:pt x="2427" y="1929"/>
                  </a:lnTo>
                  <a:lnTo>
                    <a:pt x="2334" y="2056"/>
                  </a:lnTo>
                  <a:lnTo>
                    <a:pt x="2248" y="2187"/>
                  </a:lnTo>
                  <a:lnTo>
                    <a:pt x="2168" y="2323"/>
                  </a:lnTo>
                  <a:lnTo>
                    <a:pt x="2095" y="2464"/>
                  </a:lnTo>
                  <a:lnTo>
                    <a:pt x="2029" y="2608"/>
                  </a:lnTo>
                  <a:lnTo>
                    <a:pt x="1971" y="2755"/>
                  </a:lnTo>
                  <a:lnTo>
                    <a:pt x="1920" y="2905"/>
                  </a:lnTo>
                  <a:lnTo>
                    <a:pt x="1876" y="3058"/>
                  </a:lnTo>
                  <a:lnTo>
                    <a:pt x="1841" y="3213"/>
                  </a:lnTo>
                  <a:lnTo>
                    <a:pt x="1813" y="3370"/>
                  </a:lnTo>
                  <a:lnTo>
                    <a:pt x="1793" y="3528"/>
                  </a:lnTo>
                  <a:lnTo>
                    <a:pt x="1781" y="3688"/>
                  </a:lnTo>
                  <a:lnTo>
                    <a:pt x="1777" y="3847"/>
                  </a:lnTo>
                  <a:moveTo>
                    <a:pt x="0" y="7366"/>
                  </a:moveTo>
                  <a:lnTo>
                    <a:pt x="0" y="0"/>
                  </a:lnTo>
                  <a:lnTo>
                    <a:pt x="9398" y="0"/>
                  </a:lnTo>
                  <a:lnTo>
                    <a:pt x="9398" y="7366"/>
                  </a:lnTo>
                  <a:lnTo>
                    <a:pt x="0" y="736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pic>
        <p:nvPicPr>
          <p:cNvPr id="5" name="Imagen 4" descr="Un hombre con chamarra negra&#10;&#10;Descripción generada automáticamente con confianza media">
            <a:extLst>
              <a:ext uri="{FF2B5EF4-FFF2-40B4-BE49-F238E27FC236}">
                <a16:creationId xmlns:a16="http://schemas.microsoft.com/office/drawing/2014/main" id="{B35B0F2E-233A-4895-A708-7EE6884653A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3539" t="4879" r="24586" b="53640"/>
          <a:stretch/>
        </p:blipFill>
        <p:spPr>
          <a:xfrm>
            <a:off x="707204" y="1900934"/>
            <a:ext cx="2186129" cy="2185205"/>
          </a:xfrm>
          <a:prstGeom prst="ellipse">
            <a:avLst/>
          </a:prstGeom>
          <a:ln w="63500" cap="rnd">
            <a:noFill/>
          </a:ln>
          <a:effectLst/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AF0B7652-137B-4188-9886-664AEC3FE93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7331" t="5832" r="16807" b="28306"/>
          <a:stretch/>
        </p:blipFill>
        <p:spPr>
          <a:xfrm>
            <a:off x="3595097" y="1904855"/>
            <a:ext cx="2185205" cy="2185205"/>
          </a:xfrm>
          <a:prstGeom prst="ellipse">
            <a:avLst/>
          </a:prstGeom>
          <a:ln w="63500" cap="rnd">
            <a:noFill/>
          </a:ln>
          <a:effectLst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5" y="1075"/>
            <a:ext cx="12196081" cy="6855842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6"/>
          <p:cNvSpPr/>
          <p:nvPr/>
        </p:nvSpPr>
        <p:spPr>
          <a:xfrm>
            <a:off x="265320" y="376920"/>
            <a:ext cx="329904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>
                <a:solidFill>
                  <a:srgbClr val="FFFFFF"/>
                </a:solidFill>
              </a:rPr>
              <a:t>Problem Statement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p6"/>
          <p:cNvSpPr/>
          <p:nvPr/>
        </p:nvSpPr>
        <p:spPr>
          <a:xfrm>
            <a:off x="757812" y="4161799"/>
            <a:ext cx="3241501" cy="1424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dirty="0">
                <a:solidFill>
                  <a:srgbClr val="001E33"/>
                </a:solidFill>
              </a:rPr>
              <a:t>Streets </a:t>
            </a:r>
            <a:endParaRPr sz="2200" b="1" dirty="0">
              <a:solidFill>
                <a:srgbClr val="001E33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dirty="0">
                <a:solidFill>
                  <a:srgbClr val="001E33"/>
                </a:solidFill>
              </a:rPr>
              <a:t>of Medellín, </a:t>
            </a:r>
            <a:br>
              <a:rPr lang="en-US" sz="2200" b="1" dirty="0">
                <a:solidFill>
                  <a:srgbClr val="001E33"/>
                </a:solidFill>
              </a:rPr>
            </a:br>
            <a:r>
              <a:rPr lang="en-US" sz="2200" b="1" dirty="0">
                <a:solidFill>
                  <a:srgbClr val="001E33"/>
                </a:solidFill>
              </a:rPr>
              <a:t>Origin and </a:t>
            </a:r>
            <a:br>
              <a:rPr lang="en-US" sz="2200" b="1" dirty="0">
                <a:solidFill>
                  <a:srgbClr val="001E33"/>
                </a:solidFill>
              </a:rPr>
            </a:br>
            <a:r>
              <a:rPr lang="en-US" sz="2200" b="1" dirty="0">
                <a:solidFill>
                  <a:srgbClr val="001E33"/>
                </a:solidFill>
              </a:rPr>
              <a:t>Destination</a:t>
            </a:r>
            <a:endParaRPr sz="2200" b="1" i="0" u="none" strike="noStrike" cap="none" dirty="0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 dirty="0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6"/>
          <p:cNvSpPr/>
          <p:nvPr/>
        </p:nvSpPr>
        <p:spPr>
          <a:xfrm>
            <a:off x="5137450" y="1745713"/>
            <a:ext cx="2402700" cy="2289600"/>
          </a:xfrm>
          <a:prstGeom prst="cube">
            <a:avLst>
              <a:gd name="adj" fmla="val 25000"/>
            </a:avLst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dirty="0">
                <a:solidFill>
                  <a:schemeClr val="lt1"/>
                </a:solidFill>
              </a:rPr>
              <a:t>Constrained Shortest Path Algorithm</a:t>
            </a:r>
            <a:endParaRPr sz="2100" b="1" dirty="0">
              <a:solidFill>
                <a:schemeClr val="lt1"/>
              </a:solidFill>
            </a:endParaRPr>
          </a:p>
        </p:txBody>
      </p:sp>
      <p:cxnSp>
        <p:nvCxnSpPr>
          <p:cNvPr id="243" name="Google Shape;243;p6"/>
          <p:cNvCxnSpPr/>
          <p:nvPr/>
        </p:nvCxnSpPr>
        <p:spPr>
          <a:xfrm>
            <a:off x="3999313" y="2644925"/>
            <a:ext cx="1118700" cy="0"/>
          </a:xfrm>
          <a:prstGeom prst="straightConnector1">
            <a:avLst/>
          </a:prstGeom>
          <a:noFill/>
          <a:ln w="28575" cap="flat" cmpd="sng">
            <a:solidFill>
              <a:srgbClr val="00AADB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44" name="Google Shape;244;p6"/>
          <p:cNvCxnSpPr/>
          <p:nvPr/>
        </p:nvCxnSpPr>
        <p:spPr>
          <a:xfrm>
            <a:off x="3999313" y="3025925"/>
            <a:ext cx="1118700" cy="0"/>
          </a:xfrm>
          <a:prstGeom prst="straightConnector1">
            <a:avLst/>
          </a:prstGeom>
          <a:noFill/>
          <a:ln w="28575" cap="flat" cmpd="sng">
            <a:solidFill>
              <a:srgbClr val="00AADB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45" name="Google Shape;245;p6"/>
          <p:cNvCxnSpPr/>
          <p:nvPr/>
        </p:nvCxnSpPr>
        <p:spPr>
          <a:xfrm>
            <a:off x="3999313" y="3483125"/>
            <a:ext cx="1118700" cy="0"/>
          </a:xfrm>
          <a:prstGeom prst="straightConnector1">
            <a:avLst/>
          </a:prstGeom>
          <a:noFill/>
          <a:ln w="28575" cap="flat" cmpd="sng">
            <a:solidFill>
              <a:srgbClr val="00AADB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46" name="Google Shape;246;p6"/>
          <p:cNvCxnSpPr/>
          <p:nvPr/>
        </p:nvCxnSpPr>
        <p:spPr>
          <a:xfrm>
            <a:off x="7580713" y="3025925"/>
            <a:ext cx="1118700" cy="0"/>
          </a:xfrm>
          <a:prstGeom prst="straightConnector1">
            <a:avLst/>
          </a:prstGeom>
          <a:noFill/>
          <a:ln w="28575" cap="flat" cmpd="sng">
            <a:solidFill>
              <a:srgbClr val="00AADB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47" name="Google Shape;247;p6"/>
          <p:cNvSpPr/>
          <p:nvPr/>
        </p:nvSpPr>
        <p:spPr>
          <a:xfrm>
            <a:off x="8325537" y="4241025"/>
            <a:ext cx="35445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500" b="1">
                <a:solidFill>
                  <a:srgbClr val="001E33"/>
                </a:solidFill>
              </a:rPr>
              <a:t>Constrained </a:t>
            </a:r>
            <a:endParaRPr sz="2500" b="1">
              <a:solidFill>
                <a:srgbClr val="001E33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>
                <a:solidFill>
                  <a:srgbClr val="001E33"/>
                </a:solidFill>
              </a:rPr>
              <a:t>Shortest</a:t>
            </a:r>
            <a:endParaRPr sz="2200" b="1">
              <a:solidFill>
                <a:srgbClr val="001E33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>
                <a:solidFill>
                  <a:srgbClr val="001E33"/>
                </a:solidFill>
              </a:rPr>
              <a:t>Paths</a:t>
            </a:r>
            <a:endParaRPr sz="2200" b="1">
              <a:solidFill>
                <a:srgbClr val="001E33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8" name="Google Shape;248;p6"/>
          <p:cNvPicPr preferRelativeResize="0"/>
          <p:nvPr/>
        </p:nvPicPr>
        <p:blipFill rotWithShape="1">
          <a:blip r:embed="rId4">
            <a:alphaModFix/>
          </a:blip>
          <a:srcRect l="6175" t="4461" r="19325"/>
          <a:stretch/>
        </p:blipFill>
        <p:spPr>
          <a:xfrm>
            <a:off x="895000" y="1560662"/>
            <a:ext cx="2932500" cy="25073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6"/>
          <p:cNvPicPr preferRelativeResize="0"/>
          <p:nvPr/>
        </p:nvPicPr>
        <p:blipFill rotWithShape="1">
          <a:blip r:embed="rId4">
            <a:alphaModFix/>
          </a:blip>
          <a:srcRect l="6175" t="4461" r="19325"/>
          <a:stretch/>
        </p:blipFill>
        <p:spPr>
          <a:xfrm>
            <a:off x="8716175" y="1605912"/>
            <a:ext cx="2932500" cy="2507328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6"/>
          <p:cNvSpPr/>
          <p:nvPr/>
        </p:nvSpPr>
        <p:spPr>
          <a:xfrm>
            <a:off x="10111689" y="2578900"/>
            <a:ext cx="332475" cy="690550"/>
          </a:xfrm>
          <a:custGeom>
            <a:avLst/>
            <a:gdLst/>
            <a:ahLst/>
            <a:cxnLst/>
            <a:rect l="l" t="t" r="r" b="b"/>
            <a:pathLst>
              <a:path w="13299" h="27622" extrusionOk="0">
                <a:moveTo>
                  <a:pt x="4917" y="27622"/>
                </a:moveTo>
                <a:cubicBezTo>
                  <a:pt x="3714" y="25942"/>
                  <a:pt x="6442" y="23083"/>
                  <a:pt x="5202" y="21431"/>
                </a:cubicBezTo>
                <a:cubicBezTo>
                  <a:pt x="4025" y="19863"/>
                  <a:pt x="-417" y="20477"/>
                  <a:pt x="59" y="18574"/>
                </a:cubicBezTo>
                <a:cubicBezTo>
                  <a:pt x="1903" y="11198"/>
                  <a:pt x="8876" y="6185"/>
                  <a:pt x="13299" y="0"/>
                </a:cubicBezTo>
              </a:path>
            </a:pathLst>
          </a:cu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51" name="Google Shape;251;p6"/>
          <p:cNvSpPr/>
          <p:nvPr/>
        </p:nvSpPr>
        <p:spPr>
          <a:xfrm>
            <a:off x="10403775" y="2523250"/>
            <a:ext cx="80100" cy="84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6"/>
          <p:cNvSpPr/>
          <p:nvPr/>
        </p:nvSpPr>
        <p:spPr>
          <a:xfrm>
            <a:off x="10198500" y="3248300"/>
            <a:ext cx="80100" cy="84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6"/>
          <p:cNvSpPr/>
          <p:nvPr/>
        </p:nvSpPr>
        <p:spPr>
          <a:xfrm>
            <a:off x="8619325" y="2370725"/>
            <a:ext cx="80100" cy="84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6"/>
          <p:cNvSpPr/>
          <p:nvPr/>
        </p:nvSpPr>
        <p:spPr>
          <a:xfrm>
            <a:off x="8414050" y="3095775"/>
            <a:ext cx="80100" cy="84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6"/>
          <p:cNvSpPr/>
          <p:nvPr/>
        </p:nvSpPr>
        <p:spPr>
          <a:xfrm>
            <a:off x="2523325" y="2523125"/>
            <a:ext cx="80100" cy="84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6"/>
          <p:cNvSpPr/>
          <p:nvPr/>
        </p:nvSpPr>
        <p:spPr>
          <a:xfrm>
            <a:off x="2318050" y="3248175"/>
            <a:ext cx="80100" cy="84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28" name="Picture 4" descr="Rainbow flag (LGBT) - Wikipedia">
            <a:extLst>
              <a:ext uri="{FF2B5EF4-FFF2-40B4-BE49-F238E27FC236}">
                <a16:creationId xmlns:a16="http://schemas.microsoft.com/office/drawing/2014/main" id="{627E17D4-8C8D-481C-8EEA-7AA5213762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9473" y="4358916"/>
            <a:ext cx="1555045" cy="956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lustración de Vector De Señal De Peatón Señal De Paso De Peatones La  Persona Cruza El Paso De Cebra Símbolo De Tráfico De Personas Imagen De  Archivo Eps10 y más Vectores Libres">
            <a:extLst>
              <a:ext uri="{FF2B5EF4-FFF2-40B4-BE49-F238E27FC236}">
                <a16:creationId xmlns:a16="http://schemas.microsoft.com/office/drawing/2014/main" id="{65EB3FDF-2B9D-498A-A0C9-98168905B6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7798" y="4148268"/>
            <a:ext cx="1371528" cy="1371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ruz 1">
            <a:extLst>
              <a:ext uri="{FF2B5EF4-FFF2-40B4-BE49-F238E27FC236}">
                <a16:creationId xmlns:a16="http://schemas.microsoft.com/office/drawing/2014/main" id="{E5554A73-27A9-44D8-B858-2FDC29F46052}"/>
              </a:ext>
            </a:extLst>
          </p:cNvPr>
          <p:cNvSpPr/>
          <p:nvPr/>
        </p:nvSpPr>
        <p:spPr>
          <a:xfrm>
            <a:off x="5919700" y="4402136"/>
            <a:ext cx="838200" cy="863793"/>
          </a:xfrm>
          <a:prstGeom prst="plus">
            <a:avLst>
              <a:gd name="adj" fmla="val 38295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Google Shape;261;g105e9140ba5_0_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880" y="0"/>
            <a:ext cx="12196081" cy="6855842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g105e9140ba5_0_31"/>
          <p:cNvSpPr/>
          <p:nvPr/>
        </p:nvSpPr>
        <p:spPr>
          <a:xfrm>
            <a:off x="265320" y="376920"/>
            <a:ext cx="32991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>
                <a:solidFill>
                  <a:srgbClr val="FFFFFF"/>
                </a:solidFill>
              </a:rPr>
              <a:t>First Algorithm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g105e9140ba5_0_31"/>
          <p:cNvSpPr/>
          <p:nvPr/>
        </p:nvSpPr>
        <p:spPr>
          <a:xfrm rot="10800000" flipH="1">
            <a:off x="2744012" y="544355"/>
            <a:ext cx="1136430" cy="8391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264" name="Google Shape;264;g105e9140ba5_0_31"/>
          <p:cNvSpPr/>
          <p:nvPr/>
        </p:nvSpPr>
        <p:spPr>
          <a:xfrm>
            <a:off x="3356280" y="412800"/>
            <a:ext cx="2402700" cy="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Keep this title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g105e9140ba5_0_31"/>
          <p:cNvSpPr/>
          <p:nvPr/>
        </p:nvSpPr>
        <p:spPr>
          <a:xfrm>
            <a:off x="8229600" y="124200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Complete this slide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For the second  deliverable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66" name="Google Shape;266;g105e9140ba5_0_31"/>
          <p:cNvGrpSpPr/>
          <p:nvPr/>
        </p:nvGrpSpPr>
        <p:grpSpPr>
          <a:xfrm>
            <a:off x="1886475" y="2042950"/>
            <a:ext cx="1337625" cy="2131500"/>
            <a:chOff x="10299150" y="1494000"/>
            <a:chExt cx="1337625" cy="2131500"/>
          </a:xfrm>
        </p:grpSpPr>
        <p:sp>
          <p:nvSpPr>
            <p:cNvPr id="267" name="Google Shape;267;g105e9140ba5_0_31"/>
            <p:cNvSpPr/>
            <p:nvPr/>
          </p:nvSpPr>
          <p:spPr>
            <a:xfrm>
              <a:off x="10299150" y="14940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68;g105e9140ba5_0_31"/>
            <p:cNvSpPr/>
            <p:nvPr/>
          </p:nvSpPr>
          <p:spPr>
            <a:xfrm>
              <a:off x="10299150" y="2103600"/>
              <a:ext cx="275700" cy="302700"/>
            </a:xfrm>
            <a:prstGeom prst="ellipse">
              <a:avLst/>
            </a:prstGeom>
            <a:solidFill>
              <a:srgbClr val="ED7D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69;g105e9140ba5_0_31"/>
            <p:cNvSpPr/>
            <p:nvPr/>
          </p:nvSpPr>
          <p:spPr>
            <a:xfrm>
              <a:off x="10299150" y="27132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0;g105e9140ba5_0_31"/>
            <p:cNvSpPr/>
            <p:nvPr/>
          </p:nvSpPr>
          <p:spPr>
            <a:xfrm>
              <a:off x="10832550" y="24084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1;g105e9140ba5_0_31"/>
            <p:cNvSpPr/>
            <p:nvPr/>
          </p:nvSpPr>
          <p:spPr>
            <a:xfrm>
              <a:off x="10832550" y="29418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2;g105e9140ba5_0_31"/>
            <p:cNvSpPr/>
            <p:nvPr/>
          </p:nvSpPr>
          <p:spPr>
            <a:xfrm>
              <a:off x="10832550" y="17988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73;g105e9140ba5_0_31"/>
            <p:cNvSpPr/>
            <p:nvPr/>
          </p:nvSpPr>
          <p:spPr>
            <a:xfrm>
              <a:off x="11361075" y="2718275"/>
              <a:ext cx="275700" cy="302700"/>
            </a:xfrm>
            <a:prstGeom prst="ellipse">
              <a:avLst/>
            </a:prstGeom>
            <a:solidFill>
              <a:srgbClr val="00AA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74;g105e9140ba5_0_31"/>
            <p:cNvSpPr/>
            <p:nvPr/>
          </p:nvSpPr>
          <p:spPr>
            <a:xfrm>
              <a:off x="11361075" y="20253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75;g105e9140ba5_0_31"/>
            <p:cNvSpPr/>
            <p:nvPr/>
          </p:nvSpPr>
          <p:spPr>
            <a:xfrm>
              <a:off x="10299150" y="33228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76" name="Google Shape;276;g105e9140ba5_0_31"/>
            <p:cNvCxnSpPr>
              <a:stCxn id="267" idx="5"/>
              <a:endCxn id="272" idx="2"/>
            </p:cNvCxnSpPr>
            <p:nvPr/>
          </p:nvCxnSpPr>
          <p:spPr>
            <a:xfrm>
              <a:off x="10534475" y="1752371"/>
              <a:ext cx="298200" cy="1977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77" name="Google Shape;277;g105e9140ba5_0_31"/>
            <p:cNvCxnSpPr>
              <a:stCxn id="268" idx="6"/>
              <a:endCxn id="270" idx="1"/>
            </p:cNvCxnSpPr>
            <p:nvPr/>
          </p:nvCxnSpPr>
          <p:spPr>
            <a:xfrm>
              <a:off x="10574850" y="2254950"/>
              <a:ext cx="298200" cy="1977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78" name="Google Shape;278;g105e9140ba5_0_31"/>
            <p:cNvCxnSpPr>
              <a:stCxn id="269" idx="6"/>
              <a:endCxn id="271" idx="2"/>
            </p:cNvCxnSpPr>
            <p:nvPr/>
          </p:nvCxnSpPr>
          <p:spPr>
            <a:xfrm>
              <a:off x="10574850" y="2864550"/>
              <a:ext cx="257700" cy="2286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79" name="Google Shape;279;g105e9140ba5_0_31"/>
            <p:cNvCxnSpPr>
              <a:stCxn id="275" idx="7"/>
              <a:endCxn id="271" idx="3"/>
            </p:cNvCxnSpPr>
            <p:nvPr/>
          </p:nvCxnSpPr>
          <p:spPr>
            <a:xfrm rot="10800000" flipH="1">
              <a:off x="10534475" y="3200029"/>
              <a:ext cx="338400" cy="1671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80" name="Google Shape;280;g105e9140ba5_0_31"/>
            <p:cNvCxnSpPr>
              <a:stCxn id="269" idx="7"/>
              <a:endCxn id="270" idx="2"/>
            </p:cNvCxnSpPr>
            <p:nvPr/>
          </p:nvCxnSpPr>
          <p:spPr>
            <a:xfrm rot="10800000" flipH="1">
              <a:off x="10534475" y="2559829"/>
              <a:ext cx="298200" cy="1977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81" name="Google Shape;281;g105e9140ba5_0_31"/>
            <p:cNvCxnSpPr>
              <a:stCxn id="268" idx="7"/>
              <a:endCxn id="272" idx="3"/>
            </p:cNvCxnSpPr>
            <p:nvPr/>
          </p:nvCxnSpPr>
          <p:spPr>
            <a:xfrm rot="10800000" flipH="1">
              <a:off x="10534475" y="2057029"/>
              <a:ext cx="338400" cy="909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82" name="Google Shape;282;g105e9140ba5_0_31"/>
            <p:cNvCxnSpPr>
              <a:stCxn id="270" idx="7"/>
              <a:endCxn id="274" idx="2"/>
            </p:cNvCxnSpPr>
            <p:nvPr/>
          </p:nvCxnSpPr>
          <p:spPr>
            <a:xfrm rot="10800000" flipH="1">
              <a:off x="11067875" y="2176729"/>
              <a:ext cx="293100" cy="2760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83" name="Google Shape;283;g105e9140ba5_0_31"/>
            <p:cNvCxnSpPr>
              <a:stCxn id="272" idx="5"/>
              <a:endCxn id="273" idx="1"/>
            </p:cNvCxnSpPr>
            <p:nvPr/>
          </p:nvCxnSpPr>
          <p:spPr>
            <a:xfrm>
              <a:off x="11067875" y="2057171"/>
              <a:ext cx="333600" cy="7053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84" name="Google Shape;284;g105e9140ba5_0_31"/>
            <p:cNvCxnSpPr>
              <a:stCxn id="271" idx="6"/>
              <a:endCxn id="273" idx="2"/>
            </p:cNvCxnSpPr>
            <p:nvPr/>
          </p:nvCxnSpPr>
          <p:spPr>
            <a:xfrm rot="10800000" flipH="1">
              <a:off x="11108250" y="2869650"/>
              <a:ext cx="252900" cy="2235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85" name="Google Shape;285;g105e9140ba5_0_31"/>
            <p:cNvCxnSpPr>
              <a:stCxn id="270" idx="6"/>
              <a:endCxn id="273" idx="1"/>
            </p:cNvCxnSpPr>
            <p:nvPr/>
          </p:nvCxnSpPr>
          <p:spPr>
            <a:xfrm>
              <a:off x="11108250" y="2559750"/>
              <a:ext cx="293100" cy="2028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86" name="Google Shape;286;g105e9140ba5_0_31"/>
            <p:cNvCxnSpPr>
              <a:stCxn id="271" idx="7"/>
              <a:endCxn id="274" idx="3"/>
            </p:cNvCxnSpPr>
            <p:nvPr/>
          </p:nvCxnSpPr>
          <p:spPr>
            <a:xfrm rot="10800000" flipH="1">
              <a:off x="11067875" y="2283529"/>
              <a:ext cx="333600" cy="7026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sp>
        <p:nvSpPr>
          <p:cNvPr id="287" name="Google Shape;287;g105e9140ba5_0_31"/>
          <p:cNvSpPr/>
          <p:nvPr/>
        </p:nvSpPr>
        <p:spPr>
          <a:xfrm>
            <a:off x="757812" y="4161800"/>
            <a:ext cx="35445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>
                <a:solidFill>
                  <a:srgbClr val="001E33"/>
                </a:solidFill>
              </a:rPr>
              <a:t>Streets </a:t>
            </a:r>
            <a:endParaRPr sz="2200" b="1">
              <a:solidFill>
                <a:srgbClr val="001E33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>
                <a:solidFill>
                  <a:srgbClr val="001E33"/>
                </a:solidFill>
              </a:rPr>
              <a:t>of Medellín, </a:t>
            </a:r>
            <a:br>
              <a:rPr lang="en-US" sz="2200" b="1">
                <a:solidFill>
                  <a:srgbClr val="001E33"/>
                </a:solidFill>
              </a:rPr>
            </a:br>
            <a:r>
              <a:rPr lang="en-US" sz="2200" b="1">
                <a:solidFill>
                  <a:srgbClr val="001E33"/>
                </a:solidFill>
              </a:rPr>
              <a:t>Origin and </a:t>
            </a:r>
            <a:br>
              <a:rPr lang="en-US" sz="2200" b="1">
                <a:solidFill>
                  <a:srgbClr val="001E33"/>
                </a:solidFill>
              </a:rPr>
            </a:br>
            <a:r>
              <a:rPr lang="en-US" sz="2200" b="1">
                <a:solidFill>
                  <a:srgbClr val="001E33"/>
                </a:solidFill>
              </a:rPr>
              <a:t>Destination</a:t>
            </a:r>
            <a:endParaRPr sz="2200" b="1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" name="Google Shape;288;g105e9140ba5_0_31"/>
          <p:cNvSpPr/>
          <p:nvPr/>
        </p:nvSpPr>
        <p:spPr>
          <a:xfrm>
            <a:off x="5130975" y="5065525"/>
            <a:ext cx="29325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i="1">
                <a:solidFill>
                  <a:schemeClr val="accent2"/>
                </a:solidFill>
              </a:rPr>
              <a:t>Add the name of your</a:t>
            </a:r>
            <a:br>
              <a:rPr lang="en-US" i="1">
                <a:solidFill>
                  <a:schemeClr val="accent2"/>
                </a:solidFill>
              </a:rPr>
            </a:br>
            <a:r>
              <a:rPr lang="en-US" i="1">
                <a:solidFill>
                  <a:schemeClr val="accent2"/>
                </a:solidFill>
              </a:rPr>
              <a:t>algorithm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" name="Google Shape;289;g105e9140ba5_0_31"/>
          <p:cNvSpPr/>
          <p:nvPr/>
        </p:nvSpPr>
        <p:spPr>
          <a:xfrm flipH="1">
            <a:off x="5338488" y="4414727"/>
            <a:ext cx="420498" cy="139390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290" name="Google Shape;290;g105e9140ba5_0_31"/>
          <p:cNvSpPr/>
          <p:nvPr/>
        </p:nvSpPr>
        <p:spPr>
          <a:xfrm>
            <a:off x="4163690" y="920095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DO NOT use red color in the slides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g105e9140ba5_0_31"/>
          <p:cNvSpPr/>
          <p:nvPr/>
        </p:nvSpPr>
        <p:spPr>
          <a:xfrm>
            <a:off x="5137450" y="1745713"/>
            <a:ext cx="2402700" cy="2289600"/>
          </a:xfrm>
          <a:prstGeom prst="cube">
            <a:avLst>
              <a:gd name="adj" fmla="val 25000"/>
            </a:avLst>
          </a:prstGeom>
          <a:solidFill>
            <a:srgbClr val="ED7D3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>
                <a:solidFill>
                  <a:srgbClr val="001E33"/>
                </a:solidFill>
              </a:rPr>
              <a:t>Please, write the name of your algorithm</a:t>
            </a:r>
            <a:endParaRPr sz="2100" b="1">
              <a:solidFill>
                <a:srgbClr val="001E33"/>
              </a:solidFill>
            </a:endParaRPr>
          </a:p>
        </p:txBody>
      </p:sp>
      <p:cxnSp>
        <p:nvCxnSpPr>
          <p:cNvPr id="292" name="Google Shape;292;g105e9140ba5_0_31"/>
          <p:cNvCxnSpPr/>
          <p:nvPr/>
        </p:nvCxnSpPr>
        <p:spPr>
          <a:xfrm>
            <a:off x="3999313" y="2644925"/>
            <a:ext cx="1118700" cy="0"/>
          </a:xfrm>
          <a:prstGeom prst="straightConnector1">
            <a:avLst/>
          </a:prstGeom>
          <a:noFill/>
          <a:ln w="28575" cap="flat" cmpd="sng">
            <a:solidFill>
              <a:srgbClr val="00AADB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93" name="Google Shape;293;g105e9140ba5_0_31"/>
          <p:cNvCxnSpPr/>
          <p:nvPr/>
        </p:nvCxnSpPr>
        <p:spPr>
          <a:xfrm>
            <a:off x="3999313" y="3025925"/>
            <a:ext cx="1118700" cy="0"/>
          </a:xfrm>
          <a:prstGeom prst="straightConnector1">
            <a:avLst/>
          </a:prstGeom>
          <a:noFill/>
          <a:ln w="28575" cap="flat" cmpd="sng">
            <a:solidFill>
              <a:srgbClr val="00AADB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94" name="Google Shape;294;g105e9140ba5_0_31"/>
          <p:cNvCxnSpPr/>
          <p:nvPr/>
        </p:nvCxnSpPr>
        <p:spPr>
          <a:xfrm>
            <a:off x="3999313" y="3483125"/>
            <a:ext cx="1118700" cy="0"/>
          </a:xfrm>
          <a:prstGeom prst="straightConnector1">
            <a:avLst/>
          </a:prstGeom>
          <a:noFill/>
          <a:ln w="28575" cap="flat" cmpd="sng">
            <a:solidFill>
              <a:srgbClr val="00AADB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295" name="Google Shape;295;g105e9140ba5_0_31"/>
          <p:cNvGrpSpPr/>
          <p:nvPr/>
        </p:nvGrpSpPr>
        <p:grpSpPr>
          <a:xfrm>
            <a:off x="9309025" y="2042950"/>
            <a:ext cx="1337625" cy="2131500"/>
            <a:chOff x="10299150" y="1494000"/>
            <a:chExt cx="1337625" cy="2131500"/>
          </a:xfrm>
        </p:grpSpPr>
        <p:sp>
          <p:nvSpPr>
            <p:cNvPr id="296" name="Google Shape;296;g105e9140ba5_0_31"/>
            <p:cNvSpPr/>
            <p:nvPr/>
          </p:nvSpPr>
          <p:spPr>
            <a:xfrm>
              <a:off x="10299150" y="14940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297;g105e9140ba5_0_31"/>
            <p:cNvSpPr/>
            <p:nvPr/>
          </p:nvSpPr>
          <p:spPr>
            <a:xfrm>
              <a:off x="10299150" y="2103600"/>
              <a:ext cx="275700" cy="302700"/>
            </a:xfrm>
            <a:prstGeom prst="ellipse">
              <a:avLst/>
            </a:prstGeom>
            <a:solidFill>
              <a:srgbClr val="ED7D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298;g105e9140ba5_0_31"/>
            <p:cNvSpPr/>
            <p:nvPr/>
          </p:nvSpPr>
          <p:spPr>
            <a:xfrm>
              <a:off x="10299150" y="27132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299;g105e9140ba5_0_31"/>
            <p:cNvSpPr/>
            <p:nvPr/>
          </p:nvSpPr>
          <p:spPr>
            <a:xfrm>
              <a:off x="10832550" y="24084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0;g105e9140ba5_0_31"/>
            <p:cNvSpPr/>
            <p:nvPr/>
          </p:nvSpPr>
          <p:spPr>
            <a:xfrm>
              <a:off x="10832550" y="29418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1;g105e9140ba5_0_31"/>
            <p:cNvSpPr/>
            <p:nvPr/>
          </p:nvSpPr>
          <p:spPr>
            <a:xfrm>
              <a:off x="10832550" y="17988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2;g105e9140ba5_0_31"/>
            <p:cNvSpPr/>
            <p:nvPr/>
          </p:nvSpPr>
          <p:spPr>
            <a:xfrm>
              <a:off x="11361075" y="2718275"/>
              <a:ext cx="275700" cy="302700"/>
            </a:xfrm>
            <a:prstGeom prst="ellipse">
              <a:avLst/>
            </a:prstGeom>
            <a:solidFill>
              <a:srgbClr val="00AA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03;g105e9140ba5_0_31"/>
            <p:cNvSpPr/>
            <p:nvPr/>
          </p:nvSpPr>
          <p:spPr>
            <a:xfrm>
              <a:off x="11361075" y="20253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04;g105e9140ba5_0_31"/>
            <p:cNvSpPr/>
            <p:nvPr/>
          </p:nvSpPr>
          <p:spPr>
            <a:xfrm>
              <a:off x="10299150" y="33228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05" name="Google Shape;305;g105e9140ba5_0_31"/>
            <p:cNvCxnSpPr>
              <a:stCxn id="296" idx="5"/>
              <a:endCxn id="301" idx="2"/>
            </p:cNvCxnSpPr>
            <p:nvPr/>
          </p:nvCxnSpPr>
          <p:spPr>
            <a:xfrm>
              <a:off x="10534475" y="1752371"/>
              <a:ext cx="298200" cy="1977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06" name="Google Shape;306;g105e9140ba5_0_31"/>
            <p:cNvCxnSpPr>
              <a:stCxn id="297" idx="6"/>
              <a:endCxn id="299" idx="1"/>
            </p:cNvCxnSpPr>
            <p:nvPr/>
          </p:nvCxnSpPr>
          <p:spPr>
            <a:xfrm>
              <a:off x="10574850" y="2254950"/>
              <a:ext cx="298200" cy="197700"/>
            </a:xfrm>
            <a:prstGeom prst="straightConnector1">
              <a:avLst/>
            </a:prstGeom>
            <a:noFill/>
            <a:ln w="38100" cap="flat" cmpd="sng">
              <a:solidFill>
                <a:srgbClr val="ED7D31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07" name="Google Shape;307;g105e9140ba5_0_31"/>
            <p:cNvCxnSpPr>
              <a:stCxn id="298" idx="6"/>
              <a:endCxn id="300" idx="2"/>
            </p:cNvCxnSpPr>
            <p:nvPr/>
          </p:nvCxnSpPr>
          <p:spPr>
            <a:xfrm>
              <a:off x="10574850" y="2864550"/>
              <a:ext cx="257700" cy="2286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08" name="Google Shape;308;g105e9140ba5_0_31"/>
            <p:cNvCxnSpPr>
              <a:stCxn id="304" idx="7"/>
              <a:endCxn id="300" idx="3"/>
            </p:cNvCxnSpPr>
            <p:nvPr/>
          </p:nvCxnSpPr>
          <p:spPr>
            <a:xfrm rot="10800000" flipH="1">
              <a:off x="10534475" y="3200029"/>
              <a:ext cx="338400" cy="1671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09" name="Google Shape;309;g105e9140ba5_0_31"/>
            <p:cNvCxnSpPr>
              <a:stCxn id="298" idx="7"/>
              <a:endCxn id="299" idx="2"/>
            </p:cNvCxnSpPr>
            <p:nvPr/>
          </p:nvCxnSpPr>
          <p:spPr>
            <a:xfrm rot="10800000" flipH="1">
              <a:off x="10534475" y="2559829"/>
              <a:ext cx="298200" cy="1977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10" name="Google Shape;310;g105e9140ba5_0_31"/>
            <p:cNvCxnSpPr>
              <a:stCxn id="297" idx="7"/>
              <a:endCxn id="301" idx="3"/>
            </p:cNvCxnSpPr>
            <p:nvPr/>
          </p:nvCxnSpPr>
          <p:spPr>
            <a:xfrm rot="10800000" flipH="1">
              <a:off x="10534475" y="2057029"/>
              <a:ext cx="338400" cy="909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11" name="Google Shape;311;g105e9140ba5_0_31"/>
            <p:cNvCxnSpPr>
              <a:stCxn id="299" idx="7"/>
              <a:endCxn id="303" idx="2"/>
            </p:cNvCxnSpPr>
            <p:nvPr/>
          </p:nvCxnSpPr>
          <p:spPr>
            <a:xfrm rot="10800000" flipH="1">
              <a:off x="11067875" y="2176729"/>
              <a:ext cx="293100" cy="2760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12" name="Google Shape;312;g105e9140ba5_0_31"/>
            <p:cNvCxnSpPr>
              <a:stCxn id="301" idx="5"/>
              <a:endCxn id="302" idx="1"/>
            </p:cNvCxnSpPr>
            <p:nvPr/>
          </p:nvCxnSpPr>
          <p:spPr>
            <a:xfrm>
              <a:off x="11067875" y="2057171"/>
              <a:ext cx="333600" cy="7053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13" name="Google Shape;313;g105e9140ba5_0_31"/>
            <p:cNvCxnSpPr>
              <a:stCxn id="300" idx="6"/>
              <a:endCxn id="302" idx="2"/>
            </p:cNvCxnSpPr>
            <p:nvPr/>
          </p:nvCxnSpPr>
          <p:spPr>
            <a:xfrm rot="10800000" flipH="1">
              <a:off x="11108250" y="2869650"/>
              <a:ext cx="252900" cy="2235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14" name="Google Shape;314;g105e9140ba5_0_31"/>
            <p:cNvCxnSpPr>
              <a:stCxn id="299" idx="6"/>
              <a:endCxn id="302" idx="1"/>
            </p:cNvCxnSpPr>
            <p:nvPr/>
          </p:nvCxnSpPr>
          <p:spPr>
            <a:xfrm>
              <a:off x="11108250" y="2559750"/>
              <a:ext cx="293100" cy="202800"/>
            </a:xfrm>
            <a:prstGeom prst="straightConnector1">
              <a:avLst/>
            </a:prstGeom>
            <a:noFill/>
            <a:ln w="38100" cap="flat" cmpd="sng">
              <a:solidFill>
                <a:srgbClr val="ED7D31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15" name="Google Shape;315;g105e9140ba5_0_31"/>
            <p:cNvCxnSpPr>
              <a:stCxn id="300" idx="7"/>
              <a:endCxn id="303" idx="3"/>
            </p:cNvCxnSpPr>
            <p:nvPr/>
          </p:nvCxnSpPr>
          <p:spPr>
            <a:xfrm rot="10800000" flipH="1">
              <a:off x="11067875" y="2283529"/>
              <a:ext cx="333600" cy="7026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cxnSp>
        <p:nvCxnSpPr>
          <p:cNvPr id="316" name="Google Shape;316;g105e9140ba5_0_31"/>
          <p:cNvCxnSpPr/>
          <p:nvPr/>
        </p:nvCxnSpPr>
        <p:spPr>
          <a:xfrm>
            <a:off x="7580713" y="3025925"/>
            <a:ext cx="1118700" cy="0"/>
          </a:xfrm>
          <a:prstGeom prst="straightConnector1">
            <a:avLst/>
          </a:prstGeom>
          <a:noFill/>
          <a:ln w="28575" cap="flat" cmpd="sng">
            <a:solidFill>
              <a:srgbClr val="00AADB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17" name="Google Shape;317;g105e9140ba5_0_31"/>
          <p:cNvSpPr/>
          <p:nvPr/>
        </p:nvSpPr>
        <p:spPr>
          <a:xfrm>
            <a:off x="8325537" y="4241025"/>
            <a:ext cx="35445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500" b="1">
                <a:solidFill>
                  <a:srgbClr val="001E33"/>
                </a:solidFill>
              </a:rPr>
              <a:t>Shortest path without exceeding a weighted-average risk of harassment </a:t>
            </a:r>
            <a:r>
              <a:rPr lang="en-US" sz="2500" b="1" i="1">
                <a:solidFill>
                  <a:srgbClr val="001E33"/>
                </a:solidFill>
              </a:rPr>
              <a:t>r</a:t>
            </a:r>
            <a:endParaRPr sz="2200" b="1" i="1">
              <a:solidFill>
                <a:srgbClr val="001E33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500" b="1" i="1">
              <a:solidFill>
                <a:srgbClr val="001E33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8" name="Google Shape;318;g105e9140ba5_0_31"/>
          <p:cNvCxnSpPr/>
          <p:nvPr/>
        </p:nvCxnSpPr>
        <p:spPr>
          <a:xfrm>
            <a:off x="3999313" y="3864125"/>
            <a:ext cx="1118700" cy="0"/>
          </a:xfrm>
          <a:prstGeom prst="straightConnector1">
            <a:avLst/>
          </a:prstGeom>
          <a:noFill/>
          <a:ln w="28575" cap="flat" cmpd="sng">
            <a:solidFill>
              <a:srgbClr val="00AADB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19" name="Google Shape;319;g105e9140ba5_0_31"/>
          <p:cNvSpPr txBox="1"/>
          <p:nvPr/>
        </p:nvSpPr>
        <p:spPr>
          <a:xfrm>
            <a:off x="3521413" y="3588025"/>
            <a:ext cx="4758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i="1">
                <a:solidFill>
                  <a:srgbClr val="001E33"/>
                </a:solidFill>
              </a:rPr>
              <a:t>r</a:t>
            </a:r>
            <a:endParaRPr sz="2200" b="1" i="1">
              <a:solidFill>
                <a:srgbClr val="001E33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g105e9140ba5_0_9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880" y="0"/>
            <a:ext cx="12196081" cy="6855842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g105e9140ba5_0_92"/>
          <p:cNvSpPr/>
          <p:nvPr/>
        </p:nvSpPr>
        <p:spPr>
          <a:xfrm>
            <a:off x="265320" y="376920"/>
            <a:ext cx="32991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>
                <a:solidFill>
                  <a:srgbClr val="FFFFFF"/>
                </a:solidFill>
              </a:rPr>
              <a:t>Second Algorithm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g105e9140ba5_0_92"/>
          <p:cNvSpPr/>
          <p:nvPr/>
        </p:nvSpPr>
        <p:spPr>
          <a:xfrm rot="10800000" flipH="1">
            <a:off x="2820212" y="544355"/>
            <a:ext cx="1136430" cy="8391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327" name="Google Shape;327;g105e9140ba5_0_92"/>
          <p:cNvSpPr/>
          <p:nvPr/>
        </p:nvSpPr>
        <p:spPr>
          <a:xfrm>
            <a:off x="3508680" y="412800"/>
            <a:ext cx="2402700" cy="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Keep this title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" name="Google Shape;328;g105e9140ba5_0_92"/>
          <p:cNvSpPr/>
          <p:nvPr/>
        </p:nvSpPr>
        <p:spPr>
          <a:xfrm>
            <a:off x="8229600" y="124200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Complete this slide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For the second  deliverable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29" name="Google Shape;329;g105e9140ba5_0_92"/>
          <p:cNvGrpSpPr/>
          <p:nvPr/>
        </p:nvGrpSpPr>
        <p:grpSpPr>
          <a:xfrm>
            <a:off x="1886475" y="2042950"/>
            <a:ext cx="1337625" cy="2131500"/>
            <a:chOff x="10299150" y="1494000"/>
            <a:chExt cx="1337625" cy="2131500"/>
          </a:xfrm>
        </p:grpSpPr>
        <p:sp>
          <p:nvSpPr>
            <p:cNvPr id="330" name="Google Shape;330;g105e9140ba5_0_92"/>
            <p:cNvSpPr/>
            <p:nvPr/>
          </p:nvSpPr>
          <p:spPr>
            <a:xfrm>
              <a:off x="10299150" y="14940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" name="Google Shape;331;g105e9140ba5_0_92"/>
            <p:cNvSpPr/>
            <p:nvPr/>
          </p:nvSpPr>
          <p:spPr>
            <a:xfrm>
              <a:off x="10299150" y="2103600"/>
              <a:ext cx="275700" cy="3027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2;g105e9140ba5_0_92"/>
            <p:cNvSpPr/>
            <p:nvPr/>
          </p:nvSpPr>
          <p:spPr>
            <a:xfrm>
              <a:off x="10299150" y="27132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" name="Google Shape;333;g105e9140ba5_0_92"/>
            <p:cNvSpPr/>
            <p:nvPr/>
          </p:nvSpPr>
          <p:spPr>
            <a:xfrm>
              <a:off x="10832550" y="24084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" name="Google Shape;334;g105e9140ba5_0_92"/>
            <p:cNvSpPr/>
            <p:nvPr/>
          </p:nvSpPr>
          <p:spPr>
            <a:xfrm>
              <a:off x="10832550" y="29418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" name="Google Shape;335;g105e9140ba5_0_92"/>
            <p:cNvSpPr/>
            <p:nvPr/>
          </p:nvSpPr>
          <p:spPr>
            <a:xfrm>
              <a:off x="10832550" y="17988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" name="Google Shape;336;g105e9140ba5_0_92"/>
            <p:cNvSpPr/>
            <p:nvPr/>
          </p:nvSpPr>
          <p:spPr>
            <a:xfrm>
              <a:off x="11361075" y="2718275"/>
              <a:ext cx="275700" cy="302700"/>
            </a:xfrm>
            <a:prstGeom prst="ellipse">
              <a:avLst/>
            </a:prstGeom>
            <a:solidFill>
              <a:srgbClr val="00AA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" name="Google Shape;337;g105e9140ba5_0_92"/>
            <p:cNvSpPr/>
            <p:nvPr/>
          </p:nvSpPr>
          <p:spPr>
            <a:xfrm>
              <a:off x="11361075" y="20253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" name="Google Shape;338;g105e9140ba5_0_92"/>
            <p:cNvSpPr/>
            <p:nvPr/>
          </p:nvSpPr>
          <p:spPr>
            <a:xfrm>
              <a:off x="10299150" y="33228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39" name="Google Shape;339;g105e9140ba5_0_92"/>
            <p:cNvCxnSpPr>
              <a:stCxn id="330" idx="5"/>
              <a:endCxn id="335" idx="2"/>
            </p:cNvCxnSpPr>
            <p:nvPr/>
          </p:nvCxnSpPr>
          <p:spPr>
            <a:xfrm>
              <a:off x="10534475" y="1752371"/>
              <a:ext cx="298200" cy="1977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40" name="Google Shape;340;g105e9140ba5_0_92"/>
            <p:cNvCxnSpPr>
              <a:stCxn id="331" idx="6"/>
              <a:endCxn id="333" idx="1"/>
            </p:cNvCxnSpPr>
            <p:nvPr/>
          </p:nvCxnSpPr>
          <p:spPr>
            <a:xfrm>
              <a:off x="10574850" y="2254950"/>
              <a:ext cx="298200" cy="1977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41" name="Google Shape;341;g105e9140ba5_0_92"/>
            <p:cNvCxnSpPr>
              <a:stCxn id="332" idx="6"/>
              <a:endCxn id="334" idx="2"/>
            </p:cNvCxnSpPr>
            <p:nvPr/>
          </p:nvCxnSpPr>
          <p:spPr>
            <a:xfrm>
              <a:off x="10574850" y="2864550"/>
              <a:ext cx="257700" cy="2286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42" name="Google Shape;342;g105e9140ba5_0_92"/>
            <p:cNvCxnSpPr>
              <a:stCxn id="338" idx="7"/>
              <a:endCxn id="334" idx="3"/>
            </p:cNvCxnSpPr>
            <p:nvPr/>
          </p:nvCxnSpPr>
          <p:spPr>
            <a:xfrm rot="10800000" flipH="1">
              <a:off x="10534475" y="3200029"/>
              <a:ext cx="338400" cy="1671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43" name="Google Shape;343;g105e9140ba5_0_92"/>
            <p:cNvCxnSpPr>
              <a:stCxn id="332" idx="7"/>
              <a:endCxn id="333" idx="2"/>
            </p:cNvCxnSpPr>
            <p:nvPr/>
          </p:nvCxnSpPr>
          <p:spPr>
            <a:xfrm rot="10800000" flipH="1">
              <a:off x="10534475" y="2559829"/>
              <a:ext cx="298200" cy="1977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44" name="Google Shape;344;g105e9140ba5_0_92"/>
            <p:cNvCxnSpPr>
              <a:stCxn id="331" idx="7"/>
              <a:endCxn id="335" idx="3"/>
            </p:cNvCxnSpPr>
            <p:nvPr/>
          </p:nvCxnSpPr>
          <p:spPr>
            <a:xfrm rot="10800000" flipH="1">
              <a:off x="10534475" y="2057029"/>
              <a:ext cx="338400" cy="909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45" name="Google Shape;345;g105e9140ba5_0_92"/>
            <p:cNvCxnSpPr>
              <a:stCxn id="333" idx="7"/>
              <a:endCxn id="337" idx="2"/>
            </p:cNvCxnSpPr>
            <p:nvPr/>
          </p:nvCxnSpPr>
          <p:spPr>
            <a:xfrm rot="10800000" flipH="1">
              <a:off x="11067875" y="2176729"/>
              <a:ext cx="293100" cy="2760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46" name="Google Shape;346;g105e9140ba5_0_92"/>
            <p:cNvCxnSpPr>
              <a:stCxn id="335" idx="5"/>
              <a:endCxn id="336" idx="1"/>
            </p:cNvCxnSpPr>
            <p:nvPr/>
          </p:nvCxnSpPr>
          <p:spPr>
            <a:xfrm>
              <a:off x="11067875" y="2057171"/>
              <a:ext cx="333600" cy="7053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47" name="Google Shape;347;g105e9140ba5_0_92"/>
            <p:cNvCxnSpPr>
              <a:stCxn id="334" idx="6"/>
              <a:endCxn id="336" idx="2"/>
            </p:cNvCxnSpPr>
            <p:nvPr/>
          </p:nvCxnSpPr>
          <p:spPr>
            <a:xfrm rot="10800000" flipH="1">
              <a:off x="11108250" y="2869650"/>
              <a:ext cx="252900" cy="2235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48" name="Google Shape;348;g105e9140ba5_0_92"/>
            <p:cNvCxnSpPr>
              <a:stCxn id="333" idx="6"/>
              <a:endCxn id="336" idx="1"/>
            </p:cNvCxnSpPr>
            <p:nvPr/>
          </p:nvCxnSpPr>
          <p:spPr>
            <a:xfrm>
              <a:off x="11108250" y="2559750"/>
              <a:ext cx="293100" cy="2028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49" name="Google Shape;349;g105e9140ba5_0_92"/>
            <p:cNvCxnSpPr>
              <a:stCxn id="334" idx="7"/>
              <a:endCxn id="337" idx="3"/>
            </p:cNvCxnSpPr>
            <p:nvPr/>
          </p:nvCxnSpPr>
          <p:spPr>
            <a:xfrm rot="10800000" flipH="1">
              <a:off x="11067875" y="2283529"/>
              <a:ext cx="333600" cy="7026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sp>
        <p:nvSpPr>
          <p:cNvPr id="350" name="Google Shape;350;g105e9140ba5_0_92"/>
          <p:cNvSpPr/>
          <p:nvPr/>
        </p:nvSpPr>
        <p:spPr>
          <a:xfrm>
            <a:off x="757812" y="4161800"/>
            <a:ext cx="35445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>
                <a:solidFill>
                  <a:srgbClr val="001E33"/>
                </a:solidFill>
              </a:rPr>
              <a:t>Streets </a:t>
            </a:r>
            <a:endParaRPr sz="2200" b="1">
              <a:solidFill>
                <a:srgbClr val="001E33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>
                <a:solidFill>
                  <a:srgbClr val="001E33"/>
                </a:solidFill>
              </a:rPr>
              <a:t>of Medellín, </a:t>
            </a:r>
            <a:br>
              <a:rPr lang="en-US" sz="2200" b="1">
                <a:solidFill>
                  <a:srgbClr val="001E33"/>
                </a:solidFill>
              </a:rPr>
            </a:br>
            <a:r>
              <a:rPr lang="en-US" sz="2200" b="1">
                <a:solidFill>
                  <a:srgbClr val="001E33"/>
                </a:solidFill>
              </a:rPr>
              <a:t>Origin and </a:t>
            </a:r>
            <a:br>
              <a:rPr lang="en-US" sz="2200" b="1">
                <a:solidFill>
                  <a:srgbClr val="001E33"/>
                </a:solidFill>
              </a:rPr>
            </a:br>
            <a:r>
              <a:rPr lang="en-US" sz="2200" b="1">
                <a:solidFill>
                  <a:srgbClr val="001E33"/>
                </a:solidFill>
              </a:rPr>
              <a:t>Destination</a:t>
            </a:r>
            <a:endParaRPr sz="2200" b="1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" name="Google Shape;351;g105e9140ba5_0_92"/>
          <p:cNvSpPr/>
          <p:nvPr/>
        </p:nvSpPr>
        <p:spPr>
          <a:xfrm>
            <a:off x="5130975" y="5065525"/>
            <a:ext cx="29325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i="1">
                <a:solidFill>
                  <a:schemeClr val="accent2"/>
                </a:solidFill>
              </a:rPr>
              <a:t>Add the name of your</a:t>
            </a:r>
            <a:br>
              <a:rPr lang="en-US" i="1">
                <a:solidFill>
                  <a:schemeClr val="accent2"/>
                </a:solidFill>
              </a:rPr>
            </a:br>
            <a:r>
              <a:rPr lang="en-US" i="1">
                <a:solidFill>
                  <a:schemeClr val="accent2"/>
                </a:solidFill>
              </a:rPr>
              <a:t>algorithm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2" name="Google Shape;352;g105e9140ba5_0_92"/>
          <p:cNvSpPr/>
          <p:nvPr/>
        </p:nvSpPr>
        <p:spPr>
          <a:xfrm flipH="1">
            <a:off x="5444338" y="3920352"/>
            <a:ext cx="420498" cy="139390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353" name="Google Shape;353;g105e9140ba5_0_92"/>
          <p:cNvSpPr/>
          <p:nvPr/>
        </p:nvSpPr>
        <p:spPr>
          <a:xfrm>
            <a:off x="4163690" y="920095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DO NOT use red color in the slides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" name="Google Shape;354;g105e9140ba5_0_92"/>
          <p:cNvSpPr/>
          <p:nvPr/>
        </p:nvSpPr>
        <p:spPr>
          <a:xfrm>
            <a:off x="5137450" y="1745713"/>
            <a:ext cx="2402700" cy="2289600"/>
          </a:xfrm>
          <a:prstGeom prst="cube">
            <a:avLst>
              <a:gd name="adj" fmla="val 25000"/>
            </a:avLst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>
                <a:solidFill>
                  <a:srgbClr val="001E33"/>
                </a:solidFill>
              </a:rPr>
              <a:t>Please, write the name of your algorithm</a:t>
            </a:r>
            <a:endParaRPr sz="2100" b="1">
              <a:solidFill>
                <a:srgbClr val="001E33"/>
              </a:solidFill>
            </a:endParaRPr>
          </a:p>
        </p:txBody>
      </p:sp>
      <p:cxnSp>
        <p:nvCxnSpPr>
          <p:cNvPr id="355" name="Google Shape;355;g105e9140ba5_0_92"/>
          <p:cNvCxnSpPr/>
          <p:nvPr/>
        </p:nvCxnSpPr>
        <p:spPr>
          <a:xfrm>
            <a:off x="3999313" y="2644925"/>
            <a:ext cx="1118700" cy="0"/>
          </a:xfrm>
          <a:prstGeom prst="straightConnector1">
            <a:avLst/>
          </a:prstGeom>
          <a:noFill/>
          <a:ln w="28575" cap="flat" cmpd="sng">
            <a:solidFill>
              <a:srgbClr val="00AADB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56" name="Google Shape;356;g105e9140ba5_0_92"/>
          <p:cNvCxnSpPr/>
          <p:nvPr/>
        </p:nvCxnSpPr>
        <p:spPr>
          <a:xfrm>
            <a:off x="3999313" y="3025925"/>
            <a:ext cx="1118700" cy="0"/>
          </a:xfrm>
          <a:prstGeom prst="straightConnector1">
            <a:avLst/>
          </a:prstGeom>
          <a:noFill/>
          <a:ln w="28575" cap="flat" cmpd="sng">
            <a:solidFill>
              <a:srgbClr val="00AADB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57" name="Google Shape;357;g105e9140ba5_0_92"/>
          <p:cNvCxnSpPr/>
          <p:nvPr/>
        </p:nvCxnSpPr>
        <p:spPr>
          <a:xfrm>
            <a:off x="3999313" y="3483125"/>
            <a:ext cx="1118700" cy="0"/>
          </a:xfrm>
          <a:prstGeom prst="straightConnector1">
            <a:avLst/>
          </a:prstGeom>
          <a:noFill/>
          <a:ln w="28575" cap="flat" cmpd="sng">
            <a:solidFill>
              <a:srgbClr val="00AADB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358" name="Google Shape;358;g105e9140ba5_0_92"/>
          <p:cNvGrpSpPr/>
          <p:nvPr/>
        </p:nvGrpSpPr>
        <p:grpSpPr>
          <a:xfrm>
            <a:off x="9309025" y="2042950"/>
            <a:ext cx="1337625" cy="2131500"/>
            <a:chOff x="10299150" y="1494000"/>
            <a:chExt cx="1337625" cy="2131500"/>
          </a:xfrm>
        </p:grpSpPr>
        <p:sp>
          <p:nvSpPr>
            <p:cNvPr id="359" name="Google Shape;359;g105e9140ba5_0_92"/>
            <p:cNvSpPr/>
            <p:nvPr/>
          </p:nvSpPr>
          <p:spPr>
            <a:xfrm>
              <a:off x="10299150" y="14940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" name="Google Shape;360;g105e9140ba5_0_92"/>
            <p:cNvSpPr/>
            <p:nvPr/>
          </p:nvSpPr>
          <p:spPr>
            <a:xfrm>
              <a:off x="10299150" y="2103600"/>
              <a:ext cx="275700" cy="3027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" name="Google Shape;361;g105e9140ba5_0_92"/>
            <p:cNvSpPr/>
            <p:nvPr/>
          </p:nvSpPr>
          <p:spPr>
            <a:xfrm>
              <a:off x="10299150" y="27132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" name="Google Shape;362;g105e9140ba5_0_92"/>
            <p:cNvSpPr/>
            <p:nvPr/>
          </p:nvSpPr>
          <p:spPr>
            <a:xfrm>
              <a:off x="10832550" y="24084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" name="Google Shape;363;g105e9140ba5_0_92"/>
            <p:cNvSpPr/>
            <p:nvPr/>
          </p:nvSpPr>
          <p:spPr>
            <a:xfrm>
              <a:off x="10832550" y="29418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" name="Google Shape;364;g105e9140ba5_0_92"/>
            <p:cNvSpPr/>
            <p:nvPr/>
          </p:nvSpPr>
          <p:spPr>
            <a:xfrm>
              <a:off x="10832550" y="17988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65;g105e9140ba5_0_92"/>
            <p:cNvSpPr/>
            <p:nvPr/>
          </p:nvSpPr>
          <p:spPr>
            <a:xfrm>
              <a:off x="11361075" y="2718275"/>
              <a:ext cx="275700" cy="302700"/>
            </a:xfrm>
            <a:prstGeom prst="ellipse">
              <a:avLst/>
            </a:prstGeom>
            <a:solidFill>
              <a:srgbClr val="00AA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" name="Google Shape;366;g105e9140ba5_0_92"/>
            <p:cNvSpPr/>
            <p:nvPr/>
          </p:nvSpPr>
          <p:spPr>
            <a:xfrm>
              <a:off x="11361075" y="20253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" name="Google Shape;367;g105e9140ba5_0_92"/>
            <p:cNvSpPr/>
            <p:nvPr/>
          </p:nvSpPr>
          <p:spPr>
            <a:xfrm>
              <a:off x="10299150" y="33228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68" name="Google Shape;368;g105e9140ba5_0_92"/>
            <p:cNvCxnSpPr>
              <a:stCxn id="359" idx="5"/>
              <a:endCxn id="364" idx="2"/>
            </p:cNvCxnSpPr>
            <p:nvPr/>
          </p:nvCxnSpPr>
          <p:spPr>
            <a:xfrm>
              <a:off x="10534475" y="1752371"/>
              <a:ext cx="298200" cy="1977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69" name="Google Shape;369;g105e9140ba5_0_92"/>
            <p:cNvCxnSpPr>
              <a:stCxn id="360" idx="6"/>
              <a:endCxn id="362" idx="1"/>
            </p:cNvCxnSpPr>
            <p:nvPr/>
          </p:nvCxnSpPr>
          <p:spPr>
            <a:xfrm>
              <a:off x="10574850" y="2254950"/>
              <a:ext cx="298200" cy="197700"/>
            </a:xfrm>
            <a:prstGeom prst="straightConnector1">
              <a:avLst/>
            </a:prstGeom>
            <a:noFill/>
            <a:ln w="38100" cap="flat" cmpd="sng">
              <a:solidFill>
                <a:schemeClr val="accent4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70" name="Google Shape;370;g105e9140ba5_0_92"/>
            <p:cNvCxnSpPr>
              <a:stCxn id="361" idx="6"/>
              <a:endCxn id="363" idx="2"/>
            </p:cNvCxnSpPr>
            <p:nvPr/>
          </p:nvCxnSpPr>
          <p:spPr>
            <a:xfrm>
              <a:off x="10574850" y="2864550"/>
              <a:ext cx="257700" cy="228600"/>
            </a:xfrm>
            <a:prstGeom prst="straightConnector1">
              <a:avLst/>
            </a:prstGeom>
            <a:noFill/>
            <a:ln w="38100" cap="flat" cmpd="sng">
              <a:solidFill>
                <a:schemeClr val="accent4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71" name="Google Shape;371;g105e9140ba5_0_92"/>
            <p:cNvCxnSpPr>
              <a:stCxn id="367" idx="7"/>
              <a:endCxn id="363" idx="3"/>
            </p:cNvCxnSpPr>
            <p:nvPr/>
          </p:nvCxnSpPr>
          <p:spPr>
            <a:xfrm rot="10800000" flipH="1">
              <a:off x="10534475" y="3200029"/>
              <a:ext cx="338400" cy="1671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72" name="Google Shape;372;g105e9140ba5_0_92"/>
            <p:cNvCxnSpPr>
              <a:stCxn id="361" idx="7"/>
              <a:endCxn id="362" idx="2"/>
            </p:cNvCxnSpPr>
            <p:nvPr/>
          </p:nvCxnSpPr>
          <p:spPr>
            <a:xfrm rot="10800000" flipH="1">
              <a:off x="10534475" y="2559829"/>
              <a:ext cx="298200" cy="197700"/>
            </a:xfrm>
            <a:prstGeom prst="straightConnector1">
              <a:avLst/>
            </a:prstGeom>
            <a:noFill/>
            <a:ln w="38100" cap="flat" cmpd="sng">
              <a:solidFill>
                <a:schemeClr val="accent4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73" name="Google Shape;373;g105e9140ba5_0_92"/>
            <p:cNvCxnSpPr>
              <a:stCxn id="360" idx="7"/>
              <a:endCxn id="364" idx="3"/>
            </p:cNvCxnSpPr>
            <p:nvPr/>
          </p:nvCxnSpPr>
          <p:spPr>
            <a:xfrm rot="10800000" flipH="1">
              <a:off x="10534475" y="2057029"/>
              <a:ext cx="338400" cy="909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74" name="Google Shape;374;g105e9140ba5_0_92"/>
            <p:cNvCxnSpPr>
              <a:stCxn id="362" idx="7"/>
              <a:endCxn id="366" idx="2"/>
            </p:cNvCxnSpPr>
            <p:nvPr/>
          </p:nvCxnSpPr>
          <p:spPr>
            <a:xfrm rot="10800000" flipH="1">
              <a:off x="11067875" y="2176729"/>
              <a:ext cx="293100" cy="2760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75" name="Google Shape;375;g105e9140ba5_0_92"/>
            <p:cNvCxnSpPr>
              <a:stCxn id="364" idx="5"/>
              <a:endCxn id="365" idx="1"/>
            </p:cNvCxnSpPr>
            <p:nvPr/>
          </p:nvCxnSpPr>
          <p:spPr>
            <a:xfrm>
              <a:off x="11067875" y="2057171"/>
              <a:ext cx="333600" cy="7053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76" name="Google Shape;376;g105e9140ba5_0_92"/>
            <p:cNvCxnSpPr>
              <a:stCxn id="363" idx="6"/>
              <a:endCxn id="365" idx="2"/>
            </p:cNvCxnSpPr>
            <p:nvPr/>
          </p:nvCxnSpPr>
          <p:spPr>
            <a:xfrm rot="10800000" flipH="1">
              <a:off x="11108250" y="2869650"/>
              <a:ext cx="252900" cy="223500"/>
            </a:xfrm>
            <a:prstGeom prst="straightConnector1">
              <a:avLst/>
            </a:prstGeom>
            <a:noFill/>
            <a:ln w="38100" cap="flat" cmpd="sng">
              <a:solidFill>
                <a:schemeClr val="accent4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77" name="Google Shape;377;g105e9140ba5_0_92"/>
            <p:cNvCxnSpPr>
              <a:stCxn id="362" idx="6"/>
              <a:endCxn id="365" idx="1"/>
            </p:cNvCxnSpPr>
            <p:nvPr/>
          </p:nvCxnSpPr>
          <p:spPr>
            <a:xfrm>
              <a:off x="11108250" y="2559750"/>
              <a:ext cx="293100" cy="2028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78" name="Google Shape;378;g105e9140ba5_0_92"/>
            <p:cNvCxnSpPr>
              <a:stCxn id="363" idx="7"/>
              <a:endCxn id="366" idx="3"/>
            </p:cNvCxnSpPr>
            <p:nvPr/>
          </p:nvCxnSpPr>
          <p:spPr>
            <a:xfrm rot="10800000" flipH="1">
              <a:off x="11067875" y="2283529"/>
              <a:ext cx="333600" cy="7026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cxnSp>
        <p:nvCxnSpPr>
          <p:cNvPr id="379" name="Google Shape;379;g105e9140ba5_0_92"/>
          <p:cNvCxnSpPr/>
          <p:nvPr/>
        </p:nvCxnSpPr>
        <p:spPr>
          <a:xfrm>
            <a:off x="7580713" y="3025925"/>
            <a:ext cx="1118700" cy="0"/>
          </a:xfrm>
          <a:prstGeom prst="straightConnector1">
            <a:avLst/>
          </a:prstGeom>
          <a:noFill/>
          <a:ln w="28575" cap="flat" cmpd="sng">
            <a:solidFill>
              <a:srgbClr val="00AADB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80" name="Google Shape;380;g105e9140ba5_0_92"/>
          <p:cNvSpPr/>
          <p:nvPr/>
        </p:nvSpPr>
        <p:spPr>
          <a:xfrm>
            <a:off x="8154324" y="4241025"/>
            <a:ext cx="37158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500" b="1">
                <a:solidFill>
                  <a:srgbClr val="001E33"/>
                </a:solidFill>
              </a:rPr>
              <a:t>Path with the lowest weighted-average risk of harassment without exceeding a distance </a:t>
            </a:r>
            <a:r>
              <a:rPr lang="en-US" sz="2500" b="1" i="1">
                <a:solidFill>
                  <a:srgbClr val="001E33"/>
                </a:solidFill>
              </a:rPr>
              <a:t>d</a:t>
            </a:r>
            <a:endParaRPr sz="2200" b="1" i="1">
              <a:solidFill>
                <a:srgbClr val="001E33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81" name="Google Shape;381;g105e9140ba5_0_92"/>
          <p:cNvCxnSpPr/>
          <p:nvPr/>
        </p:nvCxnSpPr>
        <p:spPr>
          <a:xfrm>
            <a:off x="3999313" y="3864125"/>
            <a:ext cx="1118700" cy="0"/>
          </a:xfrm>
          <a:prstGeom prst="straightConnector1">
            <a:avLst/>
          </a:prstGeom>
          <a:noFill/>
          <a:ln w="28575" cap="flat" cmpd="sng">
            <a:solidFill>
              <a:srgbClr val="00AADB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82" name="Google Shape;382;g105e9140ba5_0_92"/>
          <p:cNvSpPr txBox="1"/>
          <p:nvPr/>
        </p:nvSpPr>
        <p:spPr>
          <a:xfrm>
            <a:off x="3521413" y="3588025"/>
            <a:ext cx="4758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i="1">
                <a:solidFill>
                  <a:srgbClr val="001E33"/>
                </a:solidFill>
              </a:rPr>
              <a:t>d</a:t>
            </a:r>
            <a:endParaRPr sz="2200" b="1" i="1">
              <a:solidFill>
                <a:srgbClr val="001E33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7" name="Google Shape;387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880" y="0"/>
            <a:ext cx="12196080" cy="6855840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p3"/>
          <p:cNvSpPr/>
          <p:nvPr/>
        </p:nvSpPr>
        <p:spPr>
          <a:xfrm>
            <a:off x="265324" y="376925"/>
            <a:ext cx="48639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Algorithm </a:t>
            </a:r>
            <a:r>
              <a:rPr lang="en-US" sz="2200" b="1">
                <a:solidFill>
                  <a:srgbClr val="FFFFFF"/>
                </a:solidFill>
              </a:rPr>
              <a:t>Explanation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9" name="Google Shape;389;p3"/>
          <p:cNvSpPr/>
          <p:nvPr/>
        </p:nvSpPr>
        <p:spPr>
          <a:xfrm>
            <a:off x="162000" y="5278075"/>
            <a:ext cx="67692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200">
                <a:solidFill>
                  <a:srgbClr val="001E33"/>
                </a:solidFill>
              </a:rPr>
              <a:t>‘Algorithm Name’ for the Constrained Shortest Path </a:t>
            </a:r>
            <a:r>
              <a:rPr lang="en-US" sz="1400" b="0" i="0" u="none" strike="noStrike" cap="none">
                <a:solidFill>
                  <a:srgbClr val="ED7D31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US" sz="1400" b="0" i="1" u="none" strike="noStrike" cap="none">
                <a:solidFill>
                  <a:srgbClr val="ED7D31"/>
                </a:solidFill>
                <a:latin typeface="Arial"/>
                <a:ea typeface="Arial"/>
                <a:cs typeface="Arial"/>
                <a:sym typeface="Arial"/>
              </a:rPr>
              <a:t>In this semester, one could be </a:t>
            </a:r>
            <a:r>
              <a:rPr lang="en-US" i="1">
                <a:solidFill>
                  <a:srgbClr val="ED7D31"/>
                </a:solidFill>
              </a:rPr>
              <a:t>DFS, BFS, Dijkstra, A*</a:t>
            </a:r>
            <a:r>
              <a:rPr lang="en-US" sz="1400" b="0" i="1" u="none" strike="noStrike" cap="none">
                <a:solidFill>
                  <a:srgbClr val="ED7D31"/>
                </a:solidFill>
                <a:latin typeface="Arial"/>
                <a:ea typeface="Arial"/>
                <a:cs typeface="Arial"/>
                <a:sym typeface="Arial"/>
              </a:rPr>
              <a:t>…  </a:t>
            </a:r>
            <a:r>
              <a:rPr lang="en-US" sz="1400" b="1" i="1" u="none" strike="noStrike" cap="none">
                <a:solidFill>
                  <a:srgbClr val="ED7D31"/>
                </a:solidFill>
              </a:rPr>
              <a:t>please choose</a:t>
            </a:r>
            <a:r>
              <a:rPr lang="en-US" sz="1400" b="0" i="0" u="none" strike="noStrike" cap="none">
                <a:solidFill>
                  <a:srgbClr val="ED7D3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r>
              <a:rPr lang="en-US" sz="14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" name="Google Shape;390;p3"/>
          <p:cNvSpPr/>
          <p:nvPr/>
        </p:nvSpPr>
        <p:spPr>
          <a:xfrm rot="10800000" flipH="1">
            <a:off x="2829600" y="195259"/>
            <a:ext cx="838566" cy="23095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391" name="Google Shape;391;p3"/>
          <p:cNvSpPr/>
          <p:nvPr/>
        </p:nvSpPr>
        <p:spPr>
          <a:xfrm>
            <a:off x="3356280" y="-44400"/>
            <a:ext cx="2402700" cy="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Keep this title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2" name="Google Shape;392;p3"/>
          <p:cNvSpPr/>
          <p:nvPr/>
        </p:nvSpPr>
        <p:spPr>
          <a:xfrm>
            <a:off x="5168160" y="914400"/>
            <a:ext cx="34254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i="1">
                <a:solidFill>
                  <a:schemeClr val="accent2"/>
                </a:solidFill>
              </a:rPr>
              <a:t>Design you own</a:t>
            </a: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figures </a:t>
            </a:r>
            <a:r>
              <a:rPr lang="en-US" i="1">
                <a:solidFill>
                  <a:schemeClr val="accent2"/>
                </a:solidFill>
              </a:rPr>
              <a:t>in Lucidchart or equivalent: https://www.lucidchart.com/ 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" name="Google Shape;393;p3"/>
          <p:cNvSpPr/>
          <p:nvPr/>
        </p:nvSpPr>
        <p:spPr>
          <a:xfrm>
            <a:off x="4875120" y="6301560"/>
            <a:ext cx="29325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Explain the figures in your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own words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4" name="Google Shape;394;p3"/>
          <p:cNvSpPr/>
          <p:nvPr/>
        </p:nvSpPr>
        <p:spPr>
          <a:xfrm>
            <a:off x="4386257" y="5965671"/>
            <a:ext cx="671004" cy="57547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395" name="Google Shape;395;p3"/>
          <p:cNvSpPr/>
          <p:nvPr/>
        </p:nvSpPr>
        <p:spPr>
          <a:xfrm>
            <a:off x="8034840" y="5145480"/>
            <a:ext cx="293256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Include a HD picture related to the problem of </a:t>
            </a:r>
            <a:r>
              <a:rPr lang="en-US" i="1">
                <a:solidFill>
                  <a:schemeClr val="accent2"/>
                </a:solidFill>
              </a:rPr>
              <a:t>street sexual harassment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6" name="Google Shape;396;p3"/>
          <p:cNvSpPr/>
          <p:nvPr/>
        </p:nvSpPr>
        <p:spPr>
          <a:xfrm>
            <a:off x="10589366" y="753258"/>
            <a:ext cx="110592" cy="7290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397" name="Google Shape;397;p3"/>
          <p:cNvSpPr/>
          <p:nvPr/>
        </p:nvSpPr>
        <p:spPr>
          <a:xfrm>
            <a:off x="9558000" y="1083240"/>
            <a:ext cx="34254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Use these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Colors for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Your figures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8" name="Google Shape;398;p3"/>
          <p:cNvSpPr/>
          <p:nvPr/>
        </p:nvSpPr>
        <p:spPr>
          <a:xfrm>
            <a:off x="8229600" y="124200"/>
            <a:ext cx="211464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Complete this slide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For the second deliverable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9" name="Google Shape;399;p3"/>
          <p:cNvSpPr/>
          <p:nvPr/>
        </p:nvSpPr>
        <p:spPr>
          <a:xfrm>
            <a:off x="548240" y="959495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DO NOT use red color in</a:t>
            </a:r>
            <a:r>
              <a:rPr lang="en-US" i="1">
                <a:solidFill>
                  <a:schemeClr val="accent2"/>
                </a:solidFill>
              </a:rPr>
              <a:t> </a:t>
            </a: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the slides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00" name="Google Shape;400;p3"/>
          <p:cNvGrpSpPr/>
          <p:nvPr/>
        </p:nvGrpSpPr>
        <p:grpSpPr>
          <a:xfrm>
            <a:off x="445904" y="1762990"/>
            <a:ext cx="5974004" cy="3227596"/>
            <a:chOff x="2667000" y="1475498"/>
            <a:chExt cx="6858000" cy="3938975"/>
          </a:xfrm>
        </p:grpSpPr>
        <p:pic>
          <p:nvPicPr>
            <p:cNvPr id="401" name="Google Shape;401;p3"/>
            <p:cNvPicPr preferRelativeResize="0"/>
            <p:nvPr/>
          </p:nvPicPr>
          <p:blipFill rotWithShape="1">
            <a:blip r:embed="rId4">
              <a:alphaModFix/>
            </a:blip>
            <a:srcRect t="12022" b="11402"/>
            <a:stretch/>
          </p:blipFill>
          <p:spPr>
            <a:xfrm>
              <a:off x="2667000" y="1475498"/>
              <a:ext cx="6858000" cy="39389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02" name="Google Shape;402;p3"/>
            <p:cNvSpPr/>
            <p:nvPr/>
          </p:nvSpPr>
          <p:spPr>
            <a:xfrm>
              <a:off x="2770375" y="1526325"/>
              <a:ext cx="2655300" cy="8259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3"/>
            <p:cNvSpPr/>
            <p:nvPr/>
          </p:nvSpPr>
          <p:spPr>
            <a:xfrm>
              <a:off x="3379975" y="1602525"/>
              <a:ext cx="2655300" cy="5754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4" name="Google Shape;404;p3"/>
          <p:cNvSpPr/>
          <p:nvPr/>
        </p:nvSpPr>
        <p:spPr>
          <a:xfrm rot="10800000" flipH="1">
            <a:off x="4495000" y="1171452"/>
            <a:ext cx="671004" cy="57547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pic>
        <p:nvPicPr>
          <p:cNvPr id="405" name="Google Shape;405;p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63775" y="2042306"/>
            <a:ext cx="4191000" cy="2357450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3"/>
          <p:cNvSpPr/>
          <p:nvPr/>
        </p:nvSpPr>
        <p:spPr>
          <a:xfrm flipH="1">
            <a:off x="10058881" y="4146423"/>
            <a:ext cx="671004" cy="95898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1" name="Google Shape;411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880" y="0"/>
            <a:ext cx="12196080" cy="6855840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Google Shape;412;p5"/>
          <p:cNvSpPr/>
          <p:nvPr/>
        </p:nvSpPr>
        <p:spPr>
          <a:xfrm>
            <a:off x="265329" y="376925"/>
            <a:ext cx="58833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Algorithm Complexity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5"/>
          <p:cNvSpPr/>
          <p:nvPr/>
        </p:nvSpPr>
        <p:spPr>
          <a:xfrm>
            <a:off x="584652" y="4173125"/>
            <a:ext cx="6090300" cy="9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2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Time and memory complexity of the</a:t>
            </a:r>
            <a:r>
              <a:rPr lang="en-US" sz="2200">
                <a:solidFill>
                  <a:srgbClr val="001E33"/>
                </a:solidFill>
              </a:rPr>
              <a:t> algorithm name. V is…E is…</a:t>
            </a:r>
            <a:r>
              <a:rPr lang="en-US" sz="14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b="0" i="0" u="none" strike="noStrike" cap="none">
                <a:solidFill>
                  <a:srgbClr val="ED7D31"/>
                </a:solidFill>
                <a:latin typeface="Arial"/>
                <a:ea typeface="Arial"/>
                <a:cs typeface="Arial"/>
                <a:sym typeface="Arial"/>
              </a:rPr>
              <a:t>(In this semester, one could be </a:t>
            </a:r>
            <a:r>
              <a:rPr lang="en-US">
                <a:solidFill>
                  <a:srgbClr val="ED7D31"/>
                </a:solidFill>
              </a:rPr>
              <a:t>DFS, BFS, Dijkstra, A*</a:t>
            </a:r>
            <a:r>
              <a:rPr lang="en-US" sz="1400" b="0" i="0" u="none" strike="noStrike" cap="none">
                <a:solidFill>
                  <a:srgbClr val="ED7D31"/>
                </a:solidFill>
                <a:latin typeface="Arial"/>
                <a:ea typeface="Arial"/>
                <a:cs typeface="Arial"/>
                <a:sym typeface="Arial"/>
              </a:rPr>
              <a:t>). Please explain what do </a:t>
            </a:r>
            <a:r>
              <a:rPr lang="en-US">
                <a:solidFill>
                  <a:srgbClr val="ED7D31"/>
                </a:solidFill>
              </a:rPr>
              <a:t>V</a:t>
            </a:r>
            <a:r>
              <a:rPr lang="en-US" sz="1400" b="0" i="0" u="none" strike="noStrike" cap="none">
                <a:solidFill>
                  <a:srgbClr val="ED7D31"/>
                </a:solidFill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lang="en-US">
                <a:solidFill>
                  <a:srgbClr val="ED7D31"/>
                </a:solidFill>
              </a:rPr>
              <a:t>E</a:t>
            </a:r>
            <a:r>
              <a:rPr lang="en-US" sz="1400" b="0" i="0" u="none" strike="noStrike" cap="none">
                <a:solidFill>
                  <a:srgbClr val="ED7D31"/>
                </a:solidFill>
                <a:latin typeface="Arial"/>
                <a:ea typeface="Arial"/>
                <a:cs typeface="Arial"/>
                <a:sym typeface="Arial"/>
              </a:rPr>
              <a:t> mean in this problem. </a:t>
            </a:r>
            <a:r>
              <a:rPr lang="en-US" sz="1400" b="1" i="0" u="none" strike="noStrike" cap="none">
                <a:solidFill>
                  <a:srgbClr val="ED7D31"/>
                </a:solidFill>
              </a:rPr>
              <a:t>PLEASE DO IT!</a:t>
            </a:r>
            <a:endParaRPr sz="1400" b="1" i="0" u="none" strike="noStrike" cap="none">
              <a:solidFill>
                <a:srgbClr val="ED7D31"/>
              </a:solidFill>
            </a:endParaRPr>
          </a:p>
        </p:txBody>
      </p:sp>
      <p:sp>
        <p:nvSpPr>
          <p:cNvPr id="414" name="Google Shape;414;p5"/>
          <p:cNvSpPr/>
          <p:nvPr/>
        </p:nvSpPr>
        <p:spPr>
          <a:xfrm rot="10800000" flipH="1">
            <a:off x="3356267" y="269947"/>
            <a:ext cx="1300860" cy="6199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415" name="Google Shape;415;p5"/>
          <p:cNvSpPr/>
          <p:nvPr/>
        </p:nvSpPr>
        <p:spPr>
          <a:xfrm>
            <a:off x="4149080" y="70200"/>
            <a:ext cx="2402700" cy="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Keep this title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6" name="Google Shape;416;p5"/>
          <p:cNvSpPr/>
          <p:nvPr/>
        </p:nvSpPr>
        <p:spPr>
          <a:xfrm>
            <a:off x="6812235" y="912100"/>
            <a:ext cx="34254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Create the table in Powerpoint. Do not copy pixelated screenshots from the technical report please!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7" name="Google Shape;417;p5"/>
          <p:cNvSpPr/>
          <p:nvPr/>
        </p:nvSpPr>
        <p:spPr>
          <a:xfrm rot="10800000" flipH="1">
            <a:off x="4567200" y="1174620"/>
            <a:ext cx="602262" cy="46072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418" name="Google Shape;418;p5"/>
          <p:cNvSpPr/>
          <p:nvPr/>
        </p:nvSpPr>
        <p:spPr>
          <a:xfrm>
            <a:off x="3742440" y="5360880"/>
            <a:ext cx="29325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Explain the tables in your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own words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5"/>
          <p:cNvSpPr/>
          <p:nvPr/>
        </p:nvSpPr>
        <p:spPr>
          <a:xfrm>
            <a:off x="3546805" y="5357025"/>
            <a:ext cx="602262" cy="46072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420" name="Google Shape;420;p5"/>
          <p:cNvSpPr/>
          <p:nvPr/>
        </p:nvSpPr>
        <p:spPr>
          <a:xfrm>
            <a:off x="8034840" y="5145480"/>
            <a:ext cx="293256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Include a HD picture related to the problem of </a:t>
            </a:r>
            <a:r>
              <a:rPr lang="en-US" i="1">
                <a:solidFill>
                  <a:schemeClr val="accent2"/>
                </a:solidFill>
              </a:rPr>
              <a:t>street sexual harassment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5"/>
          <p:cNvSpPr/>
          <p:nvPr/>
        </p:nvSpPr>
        <p:spPr>
          <a:xfrm>
            <a:off x="7257944" y="4937746"/>
            <a:ext cx="602262" cy="51586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graphicFrame>
        <p:nvGraphicFramePr>
          <p:cNvPr id="422" name="Google Shape;422;p5"/>
          <p:cNvGraphicFramePr/>
          <p:nvPr/>
        </p:nvGraphicFramePr>
        <p:xfrm>
          <a:off x="471720" y="1194240"/>
          <a:ext cx="6246500" cy="2956575"/>
        </p:xfrm>
        <a:graphic>
          <a:graphicData uri="http://schemas.openxmlformats.org/drawingml/2006/table">
            <a:tbl>
              <a:tblPr>
                <a:noFill/>
                <a:tableStyleId>{5E2A815B-6931-4894-949A-FA1F3337C174}</a:tableStyleId>
              </a:tblPr>
              <a:tblGrid>
                <a:gridCol w="2261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02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2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972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b="1" u="none" strike="noStrike" cap="none">
                          <a:solidFill>
                            <a:schemeClr val="accent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Time Complexity</a:t>
                      </a:r>
                      <a:endParaRPr sz="2200" b="0" u="none" strike="noStrike" cap="none">
                        <a:solidFill>
                          <a:schemeClr val="accent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b="1" u="none" strike="noStrike" cap="none">
                          <a:solidFill>
                            <a:schemeClr val="accent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Memory Complexity</a:t>
                      </a:r>
                      <a:endParaRPr sz="2200" b="0" u="none" strike="noStrike" cap="none">
                        <a:solidFill>
                          <a:schemeClr val="accent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>
                          <a:solidFill>
                            <a:srgbClr val="FFFFFF"/>
                          </a:solidFill>
                        </a:rPr>
                        <a:t>Algorithm name </a:t>
                      </a:r>
                      <a:endParaRPr sz="22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b="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O(</a:t>
                      </a:r>
                      <a:r>
                        <a:rPr lang="en-US" sz="2200">
                          <a:solidFill>
                            <a:srgbClr val="FFFFFF"/>
                          </a:solidFill>
                        </a:rPr>
                        <a:t>V</a:t>
                      </a:r>
                      <a:r>
                        <a:rPr lang="en-US" sz="2200" b="0" u="none" strike="noStrike" cap="none" baseline="30000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r>
                        <a:rPr lang="en-US" sz="2200" b="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*</a:t>
                      </a:r>
                      <a:r>
                        <a:rPr lang="en-US" sz="2200">
                          <a:solidFill>
                            <a:srgbClr val="FFFFFF"/>
                          </a:solidFill>
                        </a:rPr>
                        <a:t>E</a:t>
                      </a:r>
                      <a:r>
                        <a:rPr lang="en-US" sz="2200" b="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*2</a:t>
                      </a:r>
                      <a:r>
                        <a:rPr lang="en-US" sz="2200" baseline="30000">
                          <a:solidFill>
                            <a:srgbClr val="FFFFFF"/>
                          </a:solidFill>
                        </a:rPr>
                        <a:t>V</a:t>
                      </a:r>
                      <a:r>
                        <a:rPr lang="en-US" sz="2200" b="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)</a:t>
                      </a:r>
                      <a:endParaRPr sz="22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b="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O(</a:t>
                      </a:r>
                      <a:r>
                        <a:rPr lang="en-US" sz="2200">
                          <a:solidFill>
                            <a:srgbClr val="FFFFFF"/>
                          </a:solidFill>
                        </a:rPr>
                        <a:t>V</a:t>
                      </a:r>
                      <a:r>
                        <a:rPr lang="en-US" sz="2200" b="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*</a:t>
                      </a:r>
                      <a:r>
                        <a:rPr lang="en-US" sz="2200">
                          <a:solidFill>
                            <a:srgbClr val="FFFFFF"/>
                          </a:solidFill>
                        </a:rPr>
                        <a:t>E</a:t>
                      </a:r>
                      <a:r>
                        <a:rPr lang="en-US" sz="2200" b="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*2</a:t>
                      </a:r>
                      <a:r>
                        <a:rPr lang="en-US" sz="2200" baseline="30000">
                          <a:solidFill>
                            <a:srgbClr val="FFFFFF"/>
                          </a:solidFill>
                        </a:rPr>
                        <a:t>E</a:t>
                      </a:r>
                      <a:r>
                        <a:rPr lang="en-US" sz="2200" b="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)</a:t>
                      </a:r>
                      <a:endParaRPr sz="22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973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>
                          <a:solidFill>
                            <a:srgbClr val="FFFFFF"/>
                          </a:solidFill>
                        </a:rPr>
                        <a:t>Algorithm name </a:t>
                      </a:r>
                      <a:r>
                        <a:rPr lang="en-US" sz="2200">
                          <a:solidFill>
                            <a:schemeClr val="accent2"/>
                          </a:solidFill>
                        </a:rPr>
                        <a:t>(if you tried two)</a:t>
                      </a:r>
                      <a:endParaRPr sz="2200" b="0" u="none" strike="noStrike" cap="none">
                        <a:solidFill>
                          <a:schemeClr val="accent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b="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O(</a:t>
                      </a:r>
                      <a:r>
                        <a:rPr lang="en-US" sz="2200">
                          <a:solidFill>
                            <a:srgbClr val="FFFFFF"/>
                          </a:solidFill>
                        </a:rPr>
                        <a:t>V</a:t>
                      </a:r>
                      <a:r>
                        <a:rPr lang="en-US" sz="2200" b="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*</a:t>
                      </a:r>
                      <a:r>
                        <a:rPr lang="en-US" sz="2200">
                          <a:solidFill>
                            <a:srgbClr val="FFFFFF"/>
                          </a:solidFill>
                        </a:rPr>
                        <a:t>V</a:t>
                      </a:r>
                      <a:r>
                        <a:rPr lang="en-US" sz="2200" b="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)</a:t>
                      </a:r>
                      <a:endParaRPr sz="22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b="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O(</a:t>
                      </a:r>
                      <a:r>
                        <a:rPr lang="en-US" sz="2200">
                          <a:solidFill>
                            <a:srgbClr val="FFFFFF"/>
                          </a:solidFill>
                        </a:rPr>
                        <a:t>E</a:t>
                      </a:r>
                      <a:r>
                        <a:rPr lang="en-US" sz="2200" b="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)</a:t>
                      </a:r>
                      <a:endParaRPr sz="22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23" name="Google Shape;423;p5"/>
          <p:cNvSpPr/>
          <p:nvPr/>
        </p:nvSpPr>
        <p:spPr>
          <a:xfrm>
            <a:off x="8229600" y="124200"/>
            <a:ext cx="2114640" cy="515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Complete this slide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For the </a:t>
            </a:r>
            <a:r>
              <a:rPr lang="en-US" i="1">
                <a:solidFill>
                  <a:schemeClr val="accent2"/>
                </a:solidFill>
              </a:rPr>
              <a:t>second</a:t>
            </a: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deliverable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4" name="Google Shape;424;p5"/>
          <p:cNvSpPr/>
          <p:nvPr/>
        </p:nvSpPr>
        <p:spPr>
          <a:xfrm>
            <a:off x="10164765" y="1195295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DO NOT use red color in the slides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5" name="Google Shape;425;p5"/>
          <p:cNvSpPr/>
          <p:nvPr/>
        </p:nvSpPr>
        <p:spPr>
          <a:xfrm>
            <a:off x="542040" y="6046680"/>
            <a:ext cx="29325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rgbClr val="ED7D31"/>
                </a:solidFill>
                <a:latin typeface="Arial"/>
                <a:ea typeface="Arial"/>
                <a:cs typeface="Arial"/>
                <a:sym typeface="Arial"/>
              </a:rPr>
              <a:t>Use superindices to represent the exponents. </a:t>
            </a:r>
            <a:r>
              <a:rPr lang="en-US" sz="1400" b="1" i="1" u="none" strike="noStrike" cap="none">
                <a:solidFill>
                  <a:srgbClr val="ED7D31"/>
                </a:solidFill>
              </a:rPr>
              <a:t>DO NOT use the ^ symbol</a:t>
            </a:r>
            <a:endParaRPr sz="1400" b="1" i="0" u="none" strike="noStrike" cap="none">
              <a:solidFill>
                <a:srgbClr val="ED7D31"/>
              </a:solidFill>
            </a:endParaRPr>
          </a:p>
        </p:txBody>
      </p:sp>
      <p:sp>
        <p:nvSpPr>
          <p:cNvPr id="426" name="Google Shape;426;p5"/>
          <p:cNvSpPr/>
          <p:nvPr/>
        </p:nvSpPr>
        <p:spPr>
          <a:xfrm flipH="1">
            <a:off x="2232538" y="5453601"/>
            <a:ext cx="317358" cy="59308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rgbClr val="ED7D31"/>
            </a:solidFill>
            <a:prstDash val="solid"/>
            <a:round/>
            <a:headEnd type="none" w="sm" len="sm"/>
            <a:tailEnd type="triangle" w="med" len="med"/>
          </a:ln>
        </p:spPr>
      </p:sp>
      <p:pic>
        <p:nvPicPr>
          <p:cNvPr id="427" name="Google Shape;427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50250" y="1768400"/>
            <a:ext cx="4157674" cy="3118250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Google Shape;428;p5"/>
          <p:cNvSpPr txBox="1"/>
          <p:nvPr/>
        </p:nvSpPr>
        <p:spPr>
          <a:xfrm>
            <a:off x="6707225" y="6014975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>
                <a:solidFill>
                  <a:schemeClr val="accent2"/>
                </a:solidFill>
              </a:rPr>
              <a:t>Font size should be of at least 22 points</a:t>
            </a:r>
            <a:endParaRPr b="1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3" name="Google Shape;433;gadd317ae2b_0_20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880" y="0"/>
            <a:ext cx="12196077" cy="6855841"/>
          </a:xfrm>
          <a:prstGeom prst="rect">
            <a:avLst/>
          </a:prstGeom>
          <a:noFill/>
          <a:ln>
            <a:noFill/>
          </a:ln>
        </p:spPr>
      </p:pic>
      <p:sp>
        <p:nvSpPr>
          <p:cNvPr id="434" name="Google Shape;434;gadd317ae2b_0_201"/>
          <p:cNvSpPr/>
          <p:nvPr/>
        </p:nvSpPr>
        <p:spPr>
          <a:xfrm>
            <a:off x="265329" y="376925"/>
            <a:ext cx="58833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>
                <a:solidFill>
                  <a:srgbClr val="FFFFFF"/>
                </a:solidFill>
              </a:rPr>
              <a:t>Shortest Path Results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5" name="Google Shape;435;gadd317ae2b_0_201"/>
          <p:cNvSpPr/>
          <p:nvPr/>
        </p:nvSpPr>
        <p:spPr>
          <a:xfrm>
            <a:off x="356050" y="4858925"/>
            <a:ext cx="11175000" cy="9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200">
                <a:solidFill>
                  <a:srgbClr val="001E33"/>
                </a:solidFill>
              </a:rPr>
              <a:t>Shortest distance obtained without exceeding a weighted average risk of harassment </a:t>
            </a:r>
            <a:r>
              <a:rPr lang="en-US" sz="2200" i="1">
                <a:solidFill>
                  <a:srgbClr val="001E33"/>
                </a:solidFill>
              </a:rPr>
              <a:t>r.</a:t>
            </a:r>
            <a:endParaRPr sz="2200" b="0" i="1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6" name="Google Shape;436;gadd317ae2b_0_201"/>
          <p:cNvSpPr/>
          <p:nvPr/>
        </p:nvSpPr>
        <p:spPr>
          <a:xfrm rot="10800000" flipH="1">
            <a:off x="3356267" y="269947"/>
            <a:ext cx="1300860" cy="6199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437" name="Google Shape;437;gadd317ae2b_0_201"/>
          <p:cNvSpPr/>
          <p:nvPr/>
        </p:nvSpPr>
        <p:spPr>
          <a:xfrm>
            <a:off x="4149080" y="70200"/>
            <a:ext cx="2402700" cy="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Keep this title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8" name="Google Shape;438;gadd317ae2b_0_201"/>
          <p:cNvSpPr/>
          <p:nvPr/>
        </p:nvSpPr>
        <p:spPr>
          <a:xfrm>
            <a:off x="5015760" y="838200"/>
            <a:ext cx="34254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Create the table in Powerpoint. Do not copy pixelated screenshots from the technical report please!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9" name="Google Shape;439;gadd317ae2b_0_201"/>
          <p:cNvSpPr/>
          <p:nvPr/>
        </p:nvSpPr>
        <p:spPr>
          <a:xfrm rot="10800000" flipH="1">
            <a:off x="4491000" y="1022220"/>
            <a:ext cx="602262" cy="46072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440" name="Google Shape;440;gadd317ae2b_0_201"/>
          <p:cNvSpPr/>
          <p:nvPr/>
        </p:nvSpPr>
        <p:spPr>
          <a:xfrm>
            <a:off x="3437640" y="5437080"/>
            <a:ext cx="29325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Explain the tables in your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own words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1" name="Google Shape;441;gadd317ae2b_0_201"/>
          <p:cNvSpPr/>
          <p:nvPr/>
        </p:nvSpPr>
        <p:spPr>
          <a:xfrm>
            <a:off x="3356273" y="5266723"/>
            <a:ext cx="455058" cy="7290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graphicFrame>
        <p:nvGraphicFramePr>
          <p:cNvPr id="442" name="Google Shape;442;gadd317ae2b_0_201"/>
          <p:cNvGraphicFramePr/>
          <p:nvPr/>
        </p:nvGraphicFramePr>
        <p:xfrm>
          <a:off x="333820" y="1499040"/>
          <a:ext cx="11310600" cy="3299300"/>
        </p:xfrm>
        <a:graphic>
          <a:graphicData uri="http://schemas.openxmlformats.org/drawingml/2006/table">
            <a:tbl>
              <a:tblPr>
                <a:noFill/>
                <a:tableStyleId>{5E2A815B-6931-4894-949A-FA1F3337C174}</a:tableStyleId>
              </a:tblPr>
              <a:tblGrid>
                <a:gridCol w="285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25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40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91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39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1">
                          <a:solidFill>
                            <a:srgbClr val="001E33"/>
                          </a:solidFill>
                        </a:rPr>
                        <a:t>Origin</a:t>
                      </a:r>
                      <a:endParaRPr sz="2200" b="1" u="none" strike="noStrike" cap="none">
                        <a:solidFill>
                          <a:srgbClr val="001E33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2200" b="1">
                          <a:solidFill>
                            <a:srgbClr val="001E33"/>
                          </a:solidFill>
                        </a:rPr>
                        <a:t>Destination</a:t>
                      </a:r>
                      <a:endParaRPr sz="2200" b="1" u="none" strike="noStrike" cap="none">
                        <a:solidFill>
                          <a:srgbClr val="001E33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b="1">
                          <a:solidFill>
                            <a:srgbClr val="001E33"/>
                          </a:solidFill>
                        </a:rPr>
                        <a:t>Shortest distance (meters)</a:t>
                      </a:r>
                      <a:endParaRPr sz="2200" b="0" u="none" strike="noStrike" cap="none">
                        <a:solidFill>
                          <a:srgbClr val="001E3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1">
                          <a:solidFill>
                            <a:srgbClr val="001E33"/>
                          </a:solidFill>
                        </a:rPr>
                        <a:t>Without exceeding a weighted-average risk of harassment</a:t>
                      </a:r>
                      <a:endParaRPr sz="2200" b="1" u="none" strike="noStrike" cap="none">
                        <a:solidFill>
                          <a:srgbClr val="001E33"/>
                        </a:solidFill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96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solidFill>
                            <a:srgbClr val="001E33"/>
                          </a:solidFill>
                        </a:rPr>
                        <a:t>Universidad EAFIT</a:t>
                      </a:r>
                      <a:endParaRPr sz="2200" u="none" strike="noStrike" cap="none">
                        <a:solidFill>
                          <a:srgbClr val="001E33"/>
                        </a:solidFill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>
                          <a:solidFill>
                            <a:srgbClr val="001E33"/>
                          </a:solidFill>
                        </a:rPr>
                        <a:t>Universidad de Medellín</a:t>
                      </a:r>
                      <a:endParaRPr sz="2200" b="0" u="none" strike="noStrike" cap="none">
                        <a:solidFill>
                          <a:srgbClr val="001E3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>
                          <a:solidFill>
                            <a:srgbClr val="001E33"/>
                          </a:solidFill>
                        </a:rPr>
                        <a:t>??</a:t>
                      </a:r>
                      <a:endParaRPr sz="2200" b="0" u="none" strike="noStrike" cap="none">
                        <a:solidFill>
                          <a:srgbClr val="001E3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solidFill>
                            <a:srgbClr val="001E33"/>
                          </a:solidFill>
                        </a:rPr>
                        <a:t>0.84</a:t>
                      </a:r>
                      <a:endParaRPr sz="2200" u="none" strike="noStrike" cap="none">
                        <a:solidFill>
                          <a:srgbClr val="001E33"/>
                        </a:solidFill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03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solidFill>
                            <a:srgbClr val="001E33"/>
                          </a:solidFill>
                        </a:rPr>
                        <a:t>Universidad de Antioquia</a:t>
                      </a:r>
                      <a:endParaRPr sz="2200" u="none" strike="noStrike" cap="none">
                        <a:solidFill>
                          <a:srgbClr val="001E33"/>
                        </a:solidFill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>
                          <a:solidFill>
                            <a:srgbClr val="001E33"/>
                          </a:solidFill>
                        </a:rPr>
                        <a:t>Universidad Nacional</a:t>
                      </a:r>
                      <a:endParaRPr sz="2200" b="0" u="none" strike="noStrike" cap="none">
                        <a:solidFill>
                          <a:srgbClr val="001E3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>
                          <a:solidFill>
                            <a:srgbClr val="001E33"/>
                          </a:solidFill>
                        </a:rPr>
                        <a:t>???</a:t>
                      </a:r>
                      <a:endParaRPr sz="2200" b="0" u="none" strike="noStrike" cap="none">
                        <a:solidFill>
                          <a:srgbClr val="001E3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solidFill>
                            <a:srgbClr val="001E33"/>
                          </a:solidFill>
                        </a:rPr>
                        <a:t>0.83</a:t>
                      </a:r>
                      <a:endParaRPr sz="2200" u="none" strike="noStrike" cap="none">
                        <a:solidFill>
                          <a:srgbClr val="001E33"/>
                        </a:solidFill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03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solidFill>
                            <a:srgbClr val="001E33"/>
                          </a:solidFill>
                        </a:rPr>
                        <a:t>Universidad Nacional</a:t>
                      </a:r>
                      <a:endParaRPr sz="2200">
                        <a:solidFill>
                          <a:srgbClr val="001E33"/>
                        </a:solidFill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solidFill>
                            <a:srgbClr val="001E33"/>
                          </a:solidFill>
                        </a:rPr>
                        <a:t>Universidad Luis Amigó</a:t>
                      </a:r>
                      <a:endParaRPr sz="2200">
                        <a:solidFill>
                          <a:srgbClr val="001E33"/>
                        </a:solidFill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solidFill>
                            <a:srgbClr val="001E33"/>
                          </a:solidFill>
                        </a:rPr>
                        <a:t>??</a:t>
                      </a:r>
                      <a:endParaRPr sz="2200">
                        <a:solidFill>
                          <a:srgbClr val="001E33"/>
                        </a:solidFill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solidFill>
                            <a:srgbClr val="001E33"/>
                          </a:solidFill>
                        </a:rPr>
                        <a:t>0.85</a:t>
                      </a:r>
                      <a:endParaRPr sz="2200">
                        <a:solidFill>
                          <a:srgbClr val="001E33"/>
                        </a:solidFill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43" name="Google Shape;443;gadd317ae2b_0_201"/>
          <p:cNvSpPr/>
          <p:nvPr/>
        </p:nvSpPr>
        <p:spPr>
          <a:xfrm>
            <a:off x="8229600" y="124200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Complete this slide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For the third deliverable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4" name="Google Shape;444;gadd317ae2b_0_201"/>
          <p:cNvSpPr/>
          <p:nvPr/>
        </p:nvSpPr>
        <p:spPr>
          <a:xfrm>
            <a:off x="548240" y="959495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DO NOT use red color in the slides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5" name="Google Shape;445;gadd317ae2b_0_201"/>
          <p:cNvSpPr txBox="1"/>
          <p:nvPr/>
        </p:nvSpPr>
        <p:spPr>
          <a:xfrm>
            <a:off x="6707225" y="6014975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>
                <a:solidFill>
                  <a:schemeClr val="accent2"/>
                </a:solidFill>
              </a:rPr>
              <a:t>Font size should be of at least 22 points</a:t>
            </a:r>
            <a:endParaRPr b="1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" name="Google Shape;450;g105e9140ba5_0_16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880" y="0"/>
            <a:ext cx="12196075" cy="6855842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g105e9140ba5_0_161"/>
          <p:cNvSpPr/>
          <p:nvPr/>
        </p:nvSpPr>
        <p:spPr>
          <a:xfrm>
            <a:off x="265329" y="376925"/>
            <a:ext cx="58833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>
                <a:solidFill>
                  <a:srgbClr val="FFFFFF"/>
                </a:solidFill>
              </a:rPr>
              <a:t>Lowest Risk Results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2" name="Google Shape;452;g105e9140ba5_0_161"/>
          <p:cNvSpPr/>
          <p:nvPr/>
        </p:nvSpPr>
        <p:spPr>
          <a:xfrm>
            <a:off x="356050" y="4858925"/>
            <a:ext cx="10976400" cy="9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200">
                <a:solidFill>
                  <a:srgbClr val="001E33"/>
                </a:solidFill>
              </a:rPr>
              <a:t>Lowest weighted-average risk of harassment obtained without exceeding a distance </a:t>
            </a:r>
            <a:r>
              <a:rPr lang="en-US" sz="2200" i="1">
                <a:solidFill>
                  <a:srgbClr val="001E33"/>
                </a:solidFill>
              </a:rPr>
              <a:t>d.</a:t>
            </a:r>
            <a:endParaRPr sz="2200" b="0" i="1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3" name="Google Shape;453;g105e9140ba5_0_161"/>
          <p:cNvSpPr/>
          <p:nvPr/>
        </p:nvSpPr>
        <p:spPr>
          <a:xfrm rot="10800000" flipH="1">
            <a:off x="3356267" y="269947"/>
            <a:ext cx="1300860" cy="6199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454" name="Google Shape;454;g105e9140ba5_0_161"/>
          <p:cNvSpPr/>
          <p:nvPr/>
        </p:nvSpPr>
        <p:spPr>
          <a:xfrm>
            <a:off x="4149080" y="70200"/>
            <a:ext cx="2402700" cy="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Keep this title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5" name="Google Shape;455;g105e9140ba5_0_161"/>
          <p:cNvSpPr/>
          <p:nvPr/>
        </p:nvSpPr>
        <p:spPr>
          <a:xfrm>
            <a:off x="5015760" y="838200"/>
            <a:ext cx="34254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Create the table in Powerpoint. Do not copy pixelated screenshots from the technical report please!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6" name="Google Shape;456;g105e9140ba5_0_161"/>
          <p:cNvSpPr/>
          <p:nvPr/>
        </p:nvSpPr>
        <p:spPr>
          <a:xfrm rot="10800000" flipH="1">
            <a:off x="4491000" y="1250820"/>
            <a:ext cx="602262" cy="46072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457" name="Google Shape;457;g105e9140ba5_0_161"/>
          <p:cNvSpPr/>
          <p:nvPr/>
        </p:nvSpPr>
        <p:spPr>
          <a:xfrm>
            <a:off x="3437640" y="5665680"/>
            <a:ext cx="29325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Explain the tables in your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own words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8" name="Google Shape;458;g105e9140ba5_0_161"/>
          <p:cNvSpPr/>
          <p:nvPr/>
        </p:nvSpPr>
        <p:spPr>
          <a:xfrm>
            <a:off x="3356273" y="5342923"/>
            <a:ext cx="455058" cy="7290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graphicFrame>
        <p:nvGraphicFramePr>
          <p:cNvPr id="459" name="Google Shape;459;g105e9140ba5_0_161"/>
          <p:cNvGraphicFramePr/>
          <p:nvPr/>
        </p:nvGraphicFramePr>
        <p:xfrm>
          <a:off x="333820" y="1803840"/>
          <a:ext cx="11310600" cy="3048040"/>
        </p:xfrm>
        <a:graphic>
          <a:graphicData uri="http://schemas.openxmlformats.org/drawingml/2006/table">
            <a:tbl>
              <a:tblPr>
                <a:noFill/>
                <a:tableStyleId>{5E2A815B-6931-4894-949A-FA1F3337C174}</a:tableStyleId>
              </a:tblPr>
              <a:tblGrid>
                <a:gridCol w="285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16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64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777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39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1">
                          <a:solidFill>
                            <a:srgbClr val="001E33"/>
                          </a:solidFill>
                        </a:rPr>
                        <a:t>Origin</a:t>
                      </a:r>
                      <a:endParaRPr sz="2200" b="1" u="none" strike="noStrike" cap="none">
                        <a:solidFill>
                          <a:srgbClr val="001E33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AA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2200" b="1">
                          <a:solidFill>
                            <a:srgbClr val="001E33"/>
                          </a:solidFill>
                        </a:rPr>
                        <a:t>Destination</a:t>
                      </a:r>
                      <a:endParaRPr sz="2200" b="1" u="none" strike="noStrike" cap="none">
                        <a:solidFill>
                          <a:srgbClr val="001E33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AA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b="1">
                          <a:solidFill>
                            <a:srgbClr val="001E33"/>
                          </a:solidFill>
                        </a:rPr>
                        <a:t>Weighted-average risk of harassment</a:t>
                      </a:r>
                      <a:endParaRPr sz="2200" b="0" u="none" strike="noStrike" cap="none">
                        <a:solidFill>
                          <a:srgbClr val="001E3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AA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1">
                          <a:solidFill>
                            <a:srgbClr val="001E33"/>
                          </a:solidFill>
                        </a:rPr>
                        <a:t>Without exceeding a distance (meters)</a:t>
                      </a:r>
                      <a:endParaRPr sz="2200" b="1" u="none" strike="noStrike" cap="none">
                        <a:solidFill>
                          <a:srgbClr val="001E33"/>
                        </a:solidFill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AA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96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solidFill>
                            <a:srgbClr val="001E33"/>
                          </a:solidFill>
                        </a:rPr>
                        <a:t>Universidad EAFIT</a:t>
                      </a:r>
                      <a:endParaRPr sz="2200" u="none" strike="noStrike" cap="none">
                        <a:solidFill>
                          <a:srgbClr val="001E33"/>
                        </a:solidFill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>
                          <a:solidFill>
                            <a:srgbClr val="001E33"/>
                          </a:solidFill>
                        </a:rPr>
                        <a:t>Universidad de Medellín</a:t>
                      </a:r>
                      <a:endParaRPr sz="2200" b="0" u="none" strike="noStrike" cap="none">
                        <a:solidFill>
                          <a:srgbClr val="001E3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>
                          <a:solidFill>
                            <a:srgbClr val="001E33"/>
                          </a:solidFill>
                        </a:rPr>
                        <a:t>??</a:t>
                      </a:r>
                      <a:endParaRPr sz="2200" b="0" u="none" strike="noStrike" cap="none">
                        <a:solidFill>
                          <a:srgbClr val="001E3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solidFill>
                            <a:srgbClr val="001E33"/>
                          </a:solidFill>
                        </a:rPr>
                        <a:t>5000</a:t>
                      </a:r>
                      <a:endParaRPr sz="2200" u="none" strike="noStrike" cap="none">
                        <a:solidFill>
                          <a:srgbClr val="001E33"/>
                        </a:solidFill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03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solidFill>
                            <a:srgbClr val="001E33"/>
                          </a:solidFill>
                        </a:rPr>
                        <a:t>Universidad de Antioquia</a:t>
                      </a:r>
                      <a:endParaRPr sz="2200" u="none" strike="noStrike" cap="none">
                        <a:solidFill>
                          <a:srgbClr val="001E33"/>
                        </a:solidFill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>
                          <a:solidFill>
                            <a:srgbClr val="001E33"/>
                          </a:solidFill>
                        </a:rPr>
                        <a:t>Universidad Nacional</a:t>
                      </a:r>
                      <a:endParaRPr sz="2200" b="0" u="none" strike="noStrike" cap="none">
                        <a:solidFill>
                          <a:srgbClr val="001E3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>
                          <a:solidFill>
                            <a:srgbClr val="001E33"/>
                          </a:solidFill>
                        </a:rPr>
                        <a:t>???</a:t>
                      </a:r>
                      <a:endParaRPr sz="2200" b="0" u="none" strike="noStrike" cap="none">
                        <a:solidFill>
                          <a:srgbClr val="001E3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solidFill>
                            <a:srgbClr val="001E33"/>
                          </a:solidFill>
                        </a:rPr>
                        <a:t>7000</a:t>
                      </a:r>
                      <a:endParaRPr sz="2200" u="none" strike="noStrike" cap="none">
                        <a:solidFill>
                          <a:srgbClr val="001E33"/>
                        </a:solidFill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03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solidFill>
                            <a:srgbClr val="001E33"/>
                          </a:solidFill>
                        </a:rPr>
                        <a:t>Universidad Nacional</a:t>
                      </a:r>
                      <a:endParaRPr sz="2200">
                        <a:solidFill>
                          <a:srgbClr val="001E33"/>
                        </a:solidFill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solidFill>
                            <a:srgbClr val="001E33"/>
                          </a:solidFill>
                        </a:rPr>
                        <a:t>Universidad Luis Amigó</a:t>
                      </a:r>
                      <a:endParaRPr sz="2200">
                        <a:solidFill>
                          <a:srgbClr val="001E33"/>
                        </a:solidFill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solidFill>
                            <a:srgbClr val="001E33"/>
                          </a:solidFill>
                        </a:rPr>
                        <a:t>??</a:t>
                      </a:r>
                      <a:endParaRPr sz="2200">
                        <a:solidFill>
                          <a:srgbClr val="001E33"/>
                        </a:solidFill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solidFill>
                            <a:srgbClr val="001E33"/>
                          </a:solidFill>
                        </a:rPr>
                        <a:t>6500</a:t>
                      </a:r>
                      <a:endParaRPr sz="2200">
                        <a:solidFill>
                          <a:srgbClr val="001E33"/>
                        </a:solidFill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60" name="Google Shape;460;g105e9140ba5_0_161"/>
          <p:cNvSpPr/>
          <p:nvPr/>
        </p:nvSpPr>
        <p:spPr>
          <a:xfrm>
            <a:off x="8229600" y="124200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Complete this slide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For the third deliverable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1" name="Google Shape;461;g105e9140ba5_0_161"/>
          <p:cNvSpPr/>
          <p:nvPr/>
        </p:nvSpPr>
        <p:spPr>
          <a:xfrm>
            <a:off x="548240" y="959495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DO NOT use red color in the slides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2" name="Google Shape;462;g105e9140ba5_0_161"/>
          <p:cNvSpPr txBox="1"/>
          <p:nvPr/>
        </p:nvSpPr>
        <p:spPr>
          <a:xfrm>
            <a:off x="6707225" y="6014975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>
                <a:solidFill>
                  <a:schemeClr val="accent2"/>
                </a:solidFill>
              </a:rPr>
              <a:t>Font size should be of at least 22 points</a:t>
            </a:r>
            <a:endParaRPr b="1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1158</Words>
  <Application>Microsoft Office PowerPoint</Application>
  <PresentationFormat>Panorámica</PresentationFormat>
  <Paragraphs>206</Paragraphs>
  <Slides>14</Slides>
  <Notes>14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3</vt:i4>
      </vt:variant>
      <vt:variant>
        <vt:lpstr>Títulos de diapositiva</vt:lpstr>
      </vt:variant>
      <vt:variant>
        <vt:i4>14</vt:i4>
      </vt:variant>
    </vt:vector>
  </HeadingPairs>
  <TitlesOfParts>
    <vt:vector size="21" baseType="lpstr">
      <vt:lpstr>Arial</vt:lpstr>
      <vt:lpstr>Times New Roman</vt:lpstr>
      <vt:lpstr>Fira Sans Extra Condensed</vt:lpstr>
      <vt:lpstr>Calibri</vt:lpstr>
      <vt:lpstr>Office Theme</vt:lpstr>
      <vt:lpstr>Office Theme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Referee</dc:creator>
  <cp:lastModifiedBy>Valentina Movil Sandoval</cp:lastModifiedBy>
  <cp:revision>1</cp:revision>
  <dcterms:created xsi:type="dcterms:W3CDTF">2020-06-26T14:36:07Z</dcterms:created>
  <dcterms:modified xsi:type="dcterms:W3CDTF">2022-02-24T13:23:16Z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Panorámica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2</vt:i4>
  </property>
</Properties>
</file>